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9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y="5143500" cx="9144000"/>
  <p:notesSz cx="6858000" cy="9144000"/>
  <p:embeddedFontLst>
    <p:embeddedFont>
      <p:font typeface="Helvetica Neue"/>
      <p:regular r:id="rId59"/>
      <p:bold r:id="rId60"/>
      <p:italic r:id="rId61"/>
      <p:boldItalic r:id="rId62"/>
    </p:embeddedFont>
    <p:embeddedFont>
      <p:font typeface="Open Sans Light"/>
      <p:regular r:id="rId63"/>
      <p:bold r:id="rId64"/>
      <p:italic r:id="rId65"/>
      <p:boldItalic r:id="rId66"/>
    </p:embeddedFont>
    <p:embeddedFont>
      <p:font typeface="Open Sans"/>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0" Type="http://schemas.openxmlformats.org/officeDocument/2006/relationships/font" Target="fonts/OpenSans-boldItalic.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HelveticaNeue-boldItalic.fntdata"/><Relationship Id="rId61" Type="http://schemas.openxmlformats.org/officeDocument/2006/relationships/font" Target="fonts/HelveticaNeue-italic.fntdata"/><Relationship Id="rId20" Type="http://schemas.openxmlformats.org/officeDocument/2006/relationships/slide" Target="slides/slide16.xml"/><Relationship Id="rId64" Type="http://schemas.openxmlformats.org/officeDocument/2006/relationships/font" Target="fonts/OpenSansLight-bold.fntdata"/><Relationship Id="rId63" Type="http://schemas.openxmlformats.org/officeDocument/2006/relationships/font" Target="fonts/OpenSansLight-regular.fntdata"/><Relationship Id="rId22" Type="http://schemas.openxmlformats.org/officeDocument/2006/relationships/slide" Target="slides/slide18.xml"/><Relationship Id="rId66" Type="http://schemas.openxmlformats.org/officeDocument/2006/relationships/font" Target="fonts/OpenSansLight-boldItalic.fntdata"/><Relationship Id="rId21" Type="http://schemas.openxmlformats.org/officeDocument/2006/relationships/slide" Target="slides/slide17.xml"/><Relationship Id="rId65" Type="http://schemas.openxmlformats.org/officeDocument/2006/relationships/font" Target="fonts/OpenSansLight-italic.fntdata"/><Relationship Id="rId24" Type="http://schemas.openxmlformats.org/officeDocument/2006/relationships/slide" Target="slides/slide20.xml"/><Relationship Id="rId68" Type="http://schemas.openxmlformats.org/officeDocument/2006/relationships/font" Target="fonts/OpenSans-bold.fntdata"/><Relationship Id="rId23" Type="http://schemas.openxmlformats.org/officeDocument/2006/relationships/slide" Target="slides/slide19.xml"/><Relationship Id="rId67" Type="http://schemas.openxmlformats.org/officeDocument/2006/relationships/font" Target="fonts/OpenSans-regular.fntdata"/><Relationship Id="rId60" Type="http://schemas.openxmlformats.org/officeDocument/2006/relationships/font" Target="fonts/HelveticaNeue-bold.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OpenSans-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HelveticaNeue-regular.fntdata"/><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words come to mind when I say diversity and inclusion? </a:t>
            </a:r>
            <a:r>
              <a:rPr lang="en"/>
              <a:t>Political</a:t>
            </a:r>
            <a:r>
              <a:rPr lang="en"/>
              <a:t> correctness, mindfield, </a:t>
            </a:r>
            <a:endParaRPr/>
          </a:p>
          <a:p>
            <a:pPr indent="0" lvl="0" marL="0" rtl="0" algn="l">
              <a:spcBef>
                <a:spcPts val="0"/>
              </a:spcBef>
              <a:spcAft>
                <a:spcPts val="0"/>
              </a:spcAft>
              <a:buNone/>
            </a:pPr>
            <a:r>
              <a:rPr lang="en"/>
              <a:t>How often do you find yourself in a situation where you are the minority?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42f6172a1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42f6172a1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substantially on the work of patricia cox. University of Wisconsin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Goals for this session: </a:t>
            </a:r>
            <a:endParaRPr/>
          </a:p>
          <a:p>
            <a:pPr indent="0" lvl="0" marL="0" rtl="0" algn="l">
              <a:spcBef>
                <a:spcPts val="0"/>
              </a:spcBef>
              <a:spcAft>
                <a:spcPts val="0"/>
              </a:spcAft>
              <a:buNone/>
            </a:pPr>
            <a:r>
              <a:rPr lang="en"/>
              <a:t>Better understand our own bias</a:t>
            </a:r>
            <a:endParaRPr/>
          </a:p>
          <a:p>
            <a:pPr indent="0" lvl="0" marL="0" rtl="0" algn="l">
              <a:spcBef>
                <a:spcPts val="0"/>
              </a:spcBef>
              <a:spcAft>
                <a:spcPts val="0"/>
              </a:spcAft>
              <a:buNone/>
            </a:pPr>
            <a:r>
              <a:rPr lang="en"/>
              <a:t>Insight into the ways in which we perpetuate bias and stereotypes</a:t>
            </a:r>
            <a:endParaRPr/>
          </a:p>
          <a:p>
            <a:pPr indent="0" lvl="0" marL="0" rtl="0" algn="l">
              <a:spcBef>
                <a:spcPts val="0"/>
              </a:spcBef>
              <a:spcAft>
                <a:spcPts val="0"/>
              </a:spcAft>
              <a:buNone/>
            </a:pPr>
            <a:r>
              <a:rPr lang="en"/>
              <a:t>What techniques can we use to challenge our bias</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42f6172a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42f6172a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42f6172a1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42f6172a1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Resistence to consideration</a:t>
            </a:r>
            <a:endParaRPr/>
          </a:p>
          <a:p>
            <a:pPr indent="0" lvl="0" marL="0" rtl="0" algn="l">
              <a:spcBef>
                <a:spcPts val="0"/>
              </a:spcBef>
              <a:spcAft>
                <a:spcPts val="0"/>
              </a:spcAft>
              <a:buNone/>
            </a:pPr>
            <a:r>
              <a:rPr lang="en"/>
              <a:t>How we want to approach this session. </a:t>
            </a:r>
            <a:endParaRPr/>
          </a:p>
          <a:p>
            <a:pPr indent="0" lvl="0" marL="0" rtl="0" algn="l">
              <a:spcBef>
                <a:spcPts val="0"/>
              </a:spcBef>
              <a:spcAft>
                <a:spcPts val="0"/>
              </a:spcAft>
              <a:buNone/>
            </a:pPr>
            <a:r>
              <a:rPr lang="en"/>
              <a:t>Easy to get binary. Good people, bad people. Us and them </a:t>
            </a:r>
            <a:endParaRPr/>
          </a:p>
          <a:p>
            <a:pPr indent="0" lvl="0" marL="0" rtl="0" algn="l">
              <a:spcBef>
                <a:spcPts val="0"/>
              </a:spcBef>
              <a:spcAft>
                <a:spcPts val="0"/>
              </a:spcAft>
              <a:buNone/>
            </a:pPr>
            <a:r>
              <a:rPr lang="en"/>
              <a:t>Easy to feel guilt but we want to move away from guilt to responsibility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2543f93913_2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543f93913_2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You have all attended unconscious bias. In the program we established the idea that bias exists and is unintentional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also discussed the idea that unintentional bias gets in the way of building a more diverse and inclusive organization, even though we know that diverse groups are more effective, productive and innovative.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2d483d4e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d483d4e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Following the unconscious bias course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42f6172a1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42f6172a1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42f6172a1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42f6172a1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Stereotypes of canadians </a:t>
            </a:r>
            <a:endParaRPr>
              <a:solidFill>
                <a:schemeClr val="dk1"/>
              </a:solidFill>
            </a:endParaRPr>
          </a:p>
          <a:p>
            <a:pPr indent="0" lvl="0" marL="0" rtl="0" algn="l">
              <a:spcBef>
                <a:spcPts val="0"/>
              </a:spcBef>
              <a:spcAft>
                <a:spcPts val="0"/>
              </a:spcAft>
              <a:buNone/>
            </a:pPr>
            <a:r>
              <a:rPr lang="en">
                <a:solidFill>
                  <a:schemeClr val="dk1"/>
                </a:solidFill>
              </a:rPr>
              <a:t>Generally, we talk about stereotypes as if they refer to qualities inherent in people. </a:t>
            </a:r>
            <a:endParaRPr sz="1400">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439ab867e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439ab867e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Women are good communicators. </a:t>
            </a:r>
            <a:endParaRPr sz="1400">
              <a:latin typeface="Open Sans"/>
              <a:ea typeface="Open Sans"/>
              <a:cs typeface="Open Sans"/>
              <a:sym typeface="Ope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42f6172a1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42f6172a1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42f6172a1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2f6172a1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Pretend it doesn’t exist. </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Convenient because many exist below our consciousness, it is easy to ignore</a:t>
            </a:r>
            <a:endParaRPr sz="1400">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42f6172a1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42f6172a1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I don’t see colour, I don</a:t>
            </a:r>
            <a:r>
              <a:rPr lang="en" sz="1400">
                <a:latin typeface="Open Sans"/>
                <a:ea typeface="Open Sans"/>
                <a:cs typeface="Open Sans"/>
                <a:sym typeface="Open Sans"/>
              </a:rPr>
              <a:t>'t see gender. I love everybody. </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Invalidates the experience of others</a:t>
            </a:r>
            <a:endParaRPr sz="1400">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42f6172a1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42f6172a1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Everybody but me. Flies in the face of our values</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So the question is how do we better understand bias and stereotypes and what can we do? </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There are systemic changes that can be addressed. But what can you do? </a:t>
            </a:r>
            <a:endParaRPr sz="1400">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42f6172a1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42f6172a1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we are going to try and understand how to manage our unintentional bias, </a:t>
            </a:r>
            <a:r>
              <a:rPr lang="en"/>
              <a:t>it's</a:t>
            </a:r>
            <a:r>
              <a:rPr lang="en"/>
              <a:t> useful to think about change and what creates change for something as fundamental as a belief. Many of us were raised with the specific ideas of our parents. As we got older our views may have changed. What was the process for making that happen?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42f6172a17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42f6172a17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You have examples of how and why you changed your beliefs and mind about something. A lot of what we are going to cover is based on the work of Patricia Devine (Unoversity of Wisconsin). The foundation of her work is 3 ideas...</a:t>
            </a:r>
            <a:endParaRPr sz="14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a:solidFill>
                  <a:schemeClr val="dk1"/>
                </a:solidFill>
              </a:rPr>
              <a:t>Explicit racism, sexism, and discrimination still exists.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for most of us - certainly for those of us who are motivated to take this kind of course, when asked we would say we believe in fairness, in equality, and the inherent value of all people, regardless of the groups they identify with.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the start of this session I asked you to think about three values that are important to you. </a:t>
            </a:r>
            <a:r>
              <a:rPr lang="en">
                <a:solidFill>
                  <a:schemeClr val="dk1"/>
                </a:solidFill>
              </a:rPr>
              <a:t>It's</a:t>
            </a:r>
            <a:r>
              <a:rPr lang="en">
                <a:solidFill>
                  <a:schemeClr val="dk1"/>
                </a:solidFill>
              </a:rPr>
              <a:t> likely that at least one of those values supports the idea that all people are equal. That if asked, you would say your values would be in direct conflict with racism, discrimination.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g42f6172a17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42f6172a17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Patricia Cox has based her research on the idea that bias is a habit of mind. </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How is it that we can hold values contrary to prejudice but still be biased. </a:t>
            </a:r>
            <a:endParaRPr sz="1400">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42f6172a17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42f6172a17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What conditions are necessary to break a habit? </a:t>
            </a:r>
            <a:endParaRPr sz="1400">
              <a:latin typeface="Open Sans"/>
              <a:ea typeface="Open Sans"/>
              <a:cs typeface="Open Sans"/>
              <a:sym typeface="Ope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42f6172a17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42f6172a17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42f6172a17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42f6172a17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Two parts to motivation when it comes to bias and stereotypes: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not only need to want to behave consistently with our values, but we also need to accept or be open to the idea that we are not objective.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it comes to discussing and exploring bias, we can find resistance. Nobody wants to think they are prejudice. Think back to the three values you identified.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get defensive. We look for alternate explanations. Part of the process of finding motivation is to </a:t>
            </a:r>
            <a:r>
              <a:rPr b="1" lang="en">
                <a:solidFill>
                  <a:schemeClr val="dk1"/>
                </a:solidFill>
              </a:rPr>
              <a:t>stop resisting and start considering. </a:t>
            </a:r>
            <a:endParaRPr b="1">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42f6172a17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42f6172a17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Each of us forms our identity in part, through the groups we identify with. Throughout society and organizations there are dominant groups and non-dominant groups. In most cases, dominance is determined by power and status.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g42f6172a17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42f6172a17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Whether we are in the dominant or non-dominant group informs our perceptual lens. </a:t>
            </a:r>
            <a:endParaRPr>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a:solidFill>
                  <a:schemeClr val="dk1"/>
                </a:solidFill>
              </a:rPr>
              <a:t>Our perceptual lens, our way of seeing the world is determined by so many things including our beliefs, upbringing, experiences. We are not objective, even when we think we are. And if you are part of a dominant group, you ability to understand the experience of a non-dominant group is obscured by your perceptual lens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Part of the process of finding motivation to break the bias and stereotype habits is a willingness to accept the idea that your experience of the world may be heavily informed by the groups you identify with. </a:t>
            </a:r>
            <a:endParaRPr sz="1400">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42f6172a17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42f6172a17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So if you can find motivation, if you believe that you may have bias that is contrary to your values, you can begin to pay attention to your thoughts and beliefs and how they manifest.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Acknowledging</a:t>
            </a:r>
            <a:r>
              <a:rPr lang="en">
                <a:solidFill>
                  <a:schemeClr val="dk1"/>
                </a:solidFill>
              </a:rPr>
              <a:t> that you are biased and being motivated to do something about it, then creates opportunity for you to bring attention and awareness to your bias.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Because so much of what happens in our heads is unconscious, it is easy to be out of touch which not only our bias but also our beliefs.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start to build awareness by paying attention. By examining our automatic thoughts. By unraveling what is behind some of our beliefs.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Buddhism, they talk about the ability to sit in the third chair, to observe ourselves and our thinking.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about cultivating </a:t>
            </a:r>
            <a:r>
              <a:rPr lang="en">
                <a:solidFill>
                  <a:schemeClr val="dk1"/>
                </a:solidFill>
              </a:rPr>
              <a:t>curiosity</a:t>
            </a:r>
            <a:endParaRPr>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42f6172a17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42f6172a17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Buddhism, they talk about the ability to sit in the third chair, to observe ourselves and our thinking.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about cultivating curiosity</a:t>
            </a:r>
            <a:endParaRPr>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42f6172a1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42f6172a1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Exercise on statements: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Spread out. I am going to show you a statement and you are going to write down whether you think it is mostly true or mostly false. Don’t </a:t>
            </a:r>
            <a:r>
              <a:rPr lang="en">
                <a:solidFill>
                  <a:schemeClr val="dk1"/>
                </a:solidFill>
              </a:rPr>
              <a:t>overthink</a:t>
            </a:r>
            <a:r>
              <a:rPr lang="en">
                <a:solidFill>
                  <a:schemeClr val="dk1"/>
                </a:solidFill>
              </a:rPr>
              <a:t> it. Whatever you write is just for your eyes. You aren’t going to have to share anything. We are going to debrief this exercise but you don’t have to share any of your answers.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Debrief: any surprises? What did you notice? Why is there a question about luck versus hard work?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Think back to our discussion at the beginning about how you changed your mind about a belief. What did you do?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Google Shape;361;g44b86abc7d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44b86abc7d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Exercise on statements: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Spread out. I am going to show you a statement and you are going to write down whether you think it is mostly true or mostly false. Don’t overthink it. Whatever you write is just for your eyes. You aren’t going to have to share anything. We are going to debrief this exercise but you don’t have to share any of your answers.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Debrief: any surprises? What did you notice? Why is there a question about luck versus hard work?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Think back to our discussion at the beginning about how you changed your mind about a belief. What did you do?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2543f93913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543f93913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Now, as part of building our awareness, we not only want to sit in that third chair and observe our thoughts and behaviours, but it is also helpful to understand a little more about bias: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g42f6172a17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42f6172a17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Bias’ are often based on stereotypes and stereotypes are prescriptive norms and how people do but also should behave.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There are often negative consequences when people don’t conform to stereotypes.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colour the world with our expectations, and once a judgement is made, its very hard to change that judgment because we attend to and process information and evidence in a way that perpetuates the stereotype. We see what we expect to see and reject any info that challenges those expectations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42f6172a17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42f6172a17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rgbClr val="19163E"/>
                </a:solidFill>
                <a:highlight>
                  <a:schemeClr val="lt1"/>
                </a:highlight>
              </a:rPr>
              <a:t>Our stereotypes influence our </a:t>
            </a:r>
            <a:r>
              <a:rPr i="1" lang="en" sz="1150">
                <a:solidFill>
                  <a:srgbClr val="19163E"/>
                </a:solidFill>
                <a:highlight>
                  <a:schemeClr val="lt1"/>
                </a:highlight>
              </a:rPr>
              <a:t>perceptions</a:t>
            </a:r>
            <a:r>
              <a:rPr lang="en" sz="1150">
                <a:solidFill>
                  <a:srgbClr val="19163E"/>
                </a:solidFill>
                <a:highlight>
                  <a:schemeClr val="lt1"/>
                </a:highlight>
              </a:rPr>
              <a:t> of others, causing us to make them seem more </a:t>
            </a:r>
            <a:r>
              <a:rPr b="1" lang="en" sz="1150">
                <a:solidFill>
                  <a:srgbClr val="19163E"/>
                </a:solidFill>
                <a:highlight>
                  <a:schemeClr val="lt1"/>
                </a:highlight>
              </a:rPr>
              <a:t>stereotype-consistent</a:t>
            </a:r>
            <a:r>
              <a:rPr lang="en" sz="1150">
                <a:solidFill>
                  <a:srgbClr val="19163E"/>
                </a:solidFill>
                <a:highlight>
                  <a:schemeClr val="lt1"/>
                </a:highlight>
              </a:rPr>
              <a:t>. </a:t>
            </a:r>
            <a:endParaRPr sz="1150">
              <a:solidFill>
                <a:srgbClr val="19163E"/>
              </a:solidFill>
              <a:highlight>
                <a:schemeClr val="lt1"/>
              </a:highlight>
            </a:endParaRPr>
          </a:p>
          <a:p>
            <a:pPr indent="0" lvl="0" marL="0" rtl="0" algn="l">
              <a:spcBef>
                <a:spcPts val="0"/>
              </a:spcBef>
              <a:spcAft>
                <a:spcPts val="0"/>
              </a:spcAft>
              <a:buNone/>
            </a:pPr>
            <a:r>
              <a:rPr lang="en" sz="1150">
                <a:solidFill>
                  <a:srgbClr val="19163E"/>
                </a:solidFill>
                <a:highlight>
                  <a:schemeClr val="lt1"/>
                </a:highlight>
              </a:rPr>
              <a:t>And they influence our </a:t>
            </a:r>
            <a:r>
              <a:rPr i="1" lang="en" sz="1150">
                <a:solidFill>
                  <a:srgbClr val="19163E"/>
                </a:solidFill>
                <a:highlight>
                  <a:schemeClr val="lt1"/>
                </a:highlight>
              </a:rPr>
              <a:t>behaviour,</a:t>
            </a:r>
            <a:r>
              <a:rPr lang="en" sz="1150">
                <a:solidFill>
                  <a:srgbClr val="19163E"/>
                </a:solidFill>
                <a:highlight>
                  <a:schemeClr val="lt1"/>
                </a:highlight>
              </a:rPr>
              <a:t> leading us to interact with others in ways that </a:t>
            </a:r>
            <a:r>
              <a:rPr b="1" lang="en" sz="1150">
                <a:solidFill>
                  <a:srgbClr val="19163E"/>
                </a:solidFill>
                <a:highlight>
                  <a:schemeClr val="lt1"/>
                </a:highlight>
              </a:rPr>
              <a:t>elicit stereotype-consistent</a:t>
            </a:r>
            <a:r>
              <a:rPr lang="en" sz="1150">
                <a:solidFill>
                  <a:srgbClr val="19163E"/>
                </a:solidFill>
                <a:highlight>
                  <a:schemeClr val="lt1"/>
                </a:highlight>
              </a:rPr>
              <a:t> </a:t>
            </a:r>
            <a:r>
              <a:rPr b="1" lang="en" sz="1150">
                <a:solidFill>
                  <a:srgbClr val="19163E"/>
                </a:solidFill>
                <a:highlight>
                  <a:schemeClr val="lt1"/>
                </a:highlight>
              </a:rPr>
              <a:t>behaviour</a:t>
            </a:r>
            <a:r>
              <a:rPr lang="en" sz="1150">
                <a:solidFill>
                  <a:srgbClr val="19163E"/>
                </a:solidFill>
                <a:highlight>
                  <a:schemeClr val="lt1"/>
                </a:highlight>
              </a:rPr>
              <a:t> from them.</a:t>
            </a:r>
            <a:endParaRPr b="1" sz="1200">
              <a:solidFill>
                <a:schemeClr val="dk1"/>
              </a:solidFill>
              <a:highlight>
                <a:schemeClr val="lt1"/>
              </a:highlight>
              <a:latin typeface="Open Sans"/>
              <a:ea typeface="Open Sans"/>
              <a:cs typeface="Open Sans"/>
              <a:sym typeface="Open Sans"/>
            </a:endParaRPr>
          </a:p>
          <a:p>
            <a:pPr indent="0" lvl="0" marL="0" rtl="0" algn="l">
              <a:spcBef>
                <a:spcPts val="0"/>
              </a:spcBef>
              <a:spcAft>
                <a:spcPts val="0"/>
              </a:spcAft>
              <a:buNone/>
            </a:pPr>
            <a:r>
              <a:rPr b="1" lang="en" sz="1200">
                <a:solidFill>
                  <a:schemeClr val="dk1"/>
                </a:solidFill>
                <a:highlight>
                  <a:schemeClr val="lt1"/>
                </a:highlight>
                <a:latin typeface="Open Sans"/>
                <a:ea typeface="Open Sans"/>
                <a:cs typeface="Open Sans"/>
                <a:sym typeface="Open Sans"/>
              </a:rPr>
              <a:t>We don’t believe what we see, we see what we believe. </a:t>
            </a:r>
            <a:r>
              <a:rPr b="1" lang="en" sz="3000">
                <a:solidFill>
                  <a:schemeClr val="dk1"/>
                </a:solidFill>
                <a:highlight>
                  <a:schemeClr val="lt1"/>
                </a:highlight>
                <a:latin typeface="Open Sans"/>
                <a:ea typeface="Open Sans"/>
                <a:cs typeface="Open Sans"/>
                <a:sym typeface="Open Sans"/>
              </a:rPr>
              <a:t>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1" name="Shape 381"/>
        <p:cNvGrpSpPr/>
        <p:nvPr/>
      </p:nvGrpSpPr>
      <p:grpSpPr>
        <a:xfrm>
          <a:off x="0" y="0"/>
          <a:ext cx="0" cy="0"/>
          <a:chOff x="0" y="0"/>
          <a:chExt cx="0" cy="0"/>
        </a:xfrm>
      </p:grpSpPr>
      <p:sp>
        <p:nvSpPr>
          <p:cNvPr id="382" name="Google Shape;382;g4386a1b16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4386a1b16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is a biased way in which we </a:t>
            </a:r>
            <a:r>
              <a:rPr b="1" lang="en">
                <a:solidFill>
                  <a:schemeClr val="dk1"/>
                </a:solidFill>
              </a:rPr>
              <a:t>ensure our expectations around stereotypes are met</a:t>
            </a:r>
            <a:r>
              <a:rPr lang="en">
                <a:solidFill>
                  <a:schemeClr val="dk1"/>
                </a:solidFill>
              </a:rPr>
              <a:t>.  So we make a decision and then we construct evidence to explain it. Use information to justify our decision.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 if you think about itnerviewing for a CTO role. The stereotype historically has been this is a male role. So you have that gut feeling - male and CTO go together and you decide that is the right candidate and then you look for evidence to support that decision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Unintentionally adjusting credentials to favour the stereotype congruent group. </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 know I am going to blow everybody’s mind when I say that Astrology has no scientific evidence to support it. </a:t>
            </a:r>
            <a:endParaRPr>
              <a:solidFill>
                <a:schemeClr val="dk1"/>
              </a:solidFill>
            </a:endParaRPr>
          </a:p>
          <a:p>
            <a:pPr indent="0" lvl="0" marL="0" rtl="0" algn="l">
              <a:spcBef>
                <a:spcPts val="0"/>
              </a:spcBef>
              <a:spcAft>
                <a:spcPts val="0"/>
              </a:spcAft>
              <a:buNone/>
            </a:pPr>
            <a:r>
              <a:rPr lang="en">
                <a:solidFill>
                  <a:schemeClr val="dk1"/>
                </a:solidFill>
              </a:rPr>
              <a:t> </a:t>
            </a:r>
            <a:endParaRPr>
              <a:solidFill>
                <a:schemeClr val="dk1"/>
              </a:solidFill>
            </a:endParaRPr>
          </a:p>
          <a:p>
            <a:pPr indent="0" lvl="0" marL="0" rtl="0" algn="l">
              <a:spcBef>
                <a:spcPts val="0"/>
              </a:spcBef>
              <a:spcAft>
                <a:spcPts val="0"/>
              </a:spcAft>
              <a:buNone/>
            </a:pPr>
            <a:r>
              <a:rPr lang="en">
                <a:solidFill>
                  <a:schemeClr val="dk1"/>
                </a:solidFill>
              </a:rPr>
              <a:t>Particularly dangerous because it is easy to convince ourselves that we have evidence to support our view. WE think we are unbiased.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g42f6172a17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42f6172a17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Self-</a:t>
            </a:r>
            <a:r>
              <a:rPr lang="en">
                <a:solidFill>
                  <a:schemeClr val="dk1"/>
                </a:solidFill>
              </a:rPr>
              <a:t>fulfilling</a:t>
            </a:r>
            <a:r>
              <a:rPr lang="en">
                <a:solidFill>
                  <a:schemeClr val="dk1"/>
                </a:solidFill>
              </a:rPr>
              <a:t> prophecy: your expectations about a particular group associated with a stereotype actually cause you to behave in a way that causes others to live up to the stereotype. </a:t>
            </a:r>
            <a:endParaRPr>
              <a:solidFill>
                <a:schemeClr val="dk1"/>
              </a:solidFill>
            </a:endParaRPr>
          </a:p>
          <a:p>
            <a:pPr indent="0" lvl="0" marL="0" rtl="0" algn="l">
              <a:spcBef>
                <a:spcPts val="0"/>
              </a:spcBef>
              <a:spcAft>
                <a:spcPts val="0"/>
              </a:spcAft>
              <a:buNone/>
            </a:pPr>
            <a:r>
              <a:rPr lang="en">
                <a:solidFill>
                  <a:schemeClr val="dk1"/>
                </a:solidFill>
              </a:rPr>
              <a:t>Rosenthal and Jacobson bloomer experiment</a:t>
            </a:r>
            <a:endParaRPr>
              <a:solidFill>
                <a:schemeClr val="dk1"/>
              </a:solidFill>
            </a:endParaRPr>
          </a:p>
          <a:p>
            <a:pPr indent="0" lvl="0" marL="0" rtl="0" algn="l">
              <a:lnSpc>
                <a:spcPct val="169565"/>
              </a:lnSpc>
              <a:spcBef>
                <a:spcPts val="0"/>
              </a:spcBef>
              <a:spcAft>
                <a:spcPts val="0"/>
              </a:spcAft>
              <a:buNone/>
            </a:pPr>
            <a:r>
              <a:rPr lang="en" sz="1150">
                <a:solidFill>
                  <a:srgbClr val="19163E"/>
                </a:solidFill>
                <a:highlight>
                  <a:srgbClr val="FFFFFF"/>
                </a:highlight>
              </a:rPr>
              <a:t>Stereotype threat: In one experiment, female job applicants were divided into two groups, one being told that their male interviewer had traditional views about women, the other nontraditional. Women in the first group downplayed their ambitions and behaved much more stereotypically femininely during the interview than those interviewed in the nontraditional cohort.</a:t>
            </a:r>
            <a:endParaRPr sz="1150">
              <a:solidFill>
                <a:srgbClr val="19163E"/>
              </a:solidFill>
              <a:highlight>
                <a:srgbClr val="FFFFFF"/>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42f6172a17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42f6172a17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Potentially real ways in which stereotype affect our behaviour in ways that reinforce the stereotype</a:t>
            </a:r>
            <a:endParaRPr>
              <a:solidFill>
                <a:schemeClr val="dk1"/>
              </a:solidFill>
            </a:endParaRPr>
          </a:p>
          <a:p>
            <a:pPr indent="0" lvl="0" marL="0" rtl="0" algn="l">
              <a:spcBef>
                <a:spcPts val="0"/>
              </a:spcBef>
              <a:spcAft>
                <a:spcPts val="0"/>
              </a:spcAft>
              <a:buNone/>
            </a:pPr>
            <a:r>
              <a:rPr b="1" lang="en">
                <a:solidFill>
                  <a:schemeClr val="dk1"/>
                </a:solidFill>
              </a:rPr>
              <a:t>Attentional spotlight:</a:t>
            </a:r>
            <a:r>
              <a:rPr lang="en">
                <a:solidFill>
                  <a:schemeClr val="dk1"/>
                </a:solidFill>
              </a:rPr>
              <a:t> Our brain draws attention to things that are consistent with our expectations. You will miss information that is inconsistent with the stereotype you hold</a:t>
            </a:r>
            <a:r>
              <a:rPr b="1" lang="en">
                <a:solidFill>
                  <a:schemeClr val="dk1"/>
                </a:solidFill>
              </a:rPr>
              <a:t>. (Darly and Gross Hannah Experiment)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Confirmation bias</a:t>
            </a:r>
            <a:r>
              <a:rPr lang="en">
                <a:solidFill>
                  <a:schemeClr val="dk1"/>
                </a:solidFill>
              </a:rPr>
              <a:t> - we give greater weight to conforming evidence. </a:t>
            </a:r>
            <a:r>
              <a:rPr lang="en">
                <a:solidFill>
                  <a:srgbClr val="545454"/>
                </a:solidFill>
                <a:highlight>
                  <a:schemeClr val="lt1"/>
                </a:highlight>
              </a:rPr>
              <a:t>A </a:t>
            </a:r>
            <a:r>
              <a:rPr b="1" lang="en">
                <a:solidFill>
                  <a:srgbClr val="6A6A6A"/>
                </a:solidFill>
                <a:highlight>
                  <a:schemeClr val="lt1"/>
                </a:highlight>
              </a:rPr>
              <a:t>confirmation bias</a:t>
            </a:r>
            <a:r>
              <a:rPr lang="en">
                <a:solidFill>
                  <a:srgbClr val="545454"/>
                </a:solidFill>
                <a:highlight>
                  <a:schemeClr val="lt1"/>
                </a:highlight>
              </a:rPr>
              <a:t> is a type of cognitive </a:t>
            </a:r>
            <a:r>
              <a:rPr b="1" lang="en">
                <a:solidFill>
                  <a:srgbClr val="6A6A6A"/>
                </a:solidFill>
                <a:highlight>
                  <a:schemeClr val="lt1"/>
                </a:highlight>
              </a:rPr>
              <a:t>bias</a:t>
            </a:r>
            <a:r>
              <a:rPr lang="en">
                <a:solidFill>
                  <a:srgbClr val="545454"/>
                </a:solidFill>
                <a:highlight>
                  <a:schemeClr val="lt1"/>
                </a:highlight>
              </a:rPr>
              <a:t> that involves favoring information that confirms your previously existing beliefs or </a:t>
            </a:r>
            <a:r>
              <a:rPr b="1" lang="en">
                <a:solidFill>
                  <a:srgbClr val="6A6A6A"/>
                </a:solidFill>
                <a:highlight>
                  <a:schemeClr val="lt1"/>
                </a:highlight>
              </a:rPr>
              <a:t>biases</a:t>
            </a:r>
            <a:r>
              <a:rPr lang="en">
                <a:solidFill>
                  <a:srgbClr val="545454"/>
                </a:solidFill>
                <a:highlight>
                  <a:schemeClr val="lt1"/>
                </a:highlight>
              </a:rPr>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Darly and Gross - Hannah experiment. See video of Hannah. Told she is in the fourth grade and they are either led to believe that Hanah is high </a:t>
            </a:r>
            <a:r>
              <a:rPr lang="en">
                <a:solidFill>
                  <a:schemeClr val="dk1"/>
                </a:solidFill>
              </a:rPr>
              <a:t>socioeconomic</a:t>
            </a:r>
            <a:r>
              <a:rPr lang="en">
                <a:solidFill>
                  <a:schemeClr val="dk1"/>
                </a:solidFill>
              </a:rPr>
              <a:t> status or low </a:t>
            </a:r>
            <a:r>
              <a:rPr lang="en">
                <a:solidFill>
                  <a:schemeClr val="dk1"/>
                </a:solidFill>
              </a:rPr>
              <a:t>socioeconomic</a:t>
            </a:r>
            <a:r>
              <a:rPr lang="en">
                <a:solidFill>
                  <a:schemeClr val="dk1"/>
                </a:solidFill>
              </a:rPr>
              <a:t> status. What do you think the stereotype is? Low </a:t>
            </a:r>
            <a:r>
              <a:rPr lang="en">
                <a:solidFill>
                  <a:schemeClr val="dk1"/>
                </a:solidFill>
              </a:rPr>
              <a:t>socioeconomic</a:t>
            </a:r>
            <a:r>
              <a:rPr lang="en">
                <a:solidFill>
                  <a:schemeClr val="dk1"/>
                </a:solidFill>
              </a:rPr>
              <a:t> status is related to poor school performance. They then see hannah taking a test. She has really mixed results. But the teachers who thought she was low in ses remembered only the easy questions she got wrong and forget the difficult ones she got right. .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 name="Shape 396"/>
        <p:cNvGrpSpPr/>
        <p:nvPr/>
      </p:nvGrpSpPr>
      <p:grpSpPr>
        <a:xfrm>
          <a:off x="0" y="0"/>
          <a:ext cx="0" cy="0"/>
          <a:chOff x="0" y="0"/>
          <a:chExt cx="0" cy="0"/>
        </a:xfrm>
      </p:grpSpPr>
      <p:sp>
        <p:nvSpPr>
          <p:cNvPr id="397" name="Google Shape;397;g42f6172a17_1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42f6172a17_1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neural connections </a:t>
            </a:r>
            <a:r>
              <a:rPr lang="en">
                <a:solidFill>
                  <a:schemeClr val="dk1"/>
                </a:solidFill>
              </a:rPr>
              <a:t>between</a:t>
            </a:r>
            <a:r>
              <a:rPr lang="en">
                <a:solidFill>
                  <a:schemeClr val="dk1"/>
                </a:solidFill>
              </a:rPr>
              <a:t> our associations get stronger as we find info that confirms are </a:t>
            </a:r>
            <a:r>
              <a:rPr lang="en">
                <a:solidFill>
                  <a:schemeClr val="dk1"/>
                </a:solidFill>
              </a:rPr>
              <a:t>stereotypes</a:t>
            </a:r>
            <a:r>
              <a:rPr lang="en">
                <a:solidFill>
                  <a:schemeClr val="dk1"/>
                </a:solidFill>
              </a:rPr>
              <a:t> and bias. So in some senses, simply holding a stereotype has a kind of self-reinforcing effect. </a:t>
            </a:r>
            <a:endParaRPr>
              <a:solidFill>
                <a:schemeClr val="dk1"/>
              </a:solidFill>
            </a:endParaRPr>
          </a:p>
          <a:p>
            <a:pPr indent="0" lvl="0" marL="0" rtl="0" algn="l">
              <a:spcBef>
                <a:spcPts val="0"/>
              </a:spcBef>
              <a:spcAft>
                <a:spcPts val="0"/>
              </a:spcAft>
              <a:buNone/>
            </a:pPr>
            <a:r>
              <a:rPr lang="en">
                <a:solidFill>
                  <a:schemeClr val="dk1"/>
                </a:solidFill>
              </a:rPr>
              <a:t>Experiment done by Cox and Devine found that even when people were provided with information that contradicted their stereotype, their belief didn’t change. In fact for every one incident that confirmed the stereotype, it took three disconfirming incidences to counteract their perception.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fact, there is some </a:t>
            </a:r>
            <a:r>
              <a:rPr lang="en">
                <a:solidFill>
                  <a:schemeClr val="dk1"/>
                </a:solidFill>
              </a:rPr>
              <a:t>research</a:t>
            </a:r>
            <a:r>
              <a:rPr lang="en">
                <a:solidFill>
                  <a:schemeClr val="dk1"/>
                </a:solidFill>
              </a:rPr>
              <a:t> that shows that when we even when we do not receive </a:t>
            </a:r>
            <a:r>
              <a:rPr lang="en">
                <a:solidFill>
                  <a:schemeClr val="dk1"/>
                </a:solidFill>
              </a:rPr>
              <a:t>contradictory</a:t>
            </a:r>
            <a:r>
              <a:rPr lang="en">
                <a:solidFill>
                  <a:schemeClr val="dk1"/>
                </a:solidFill>
              </a:rPr>
              <a:t> information, the brain interprets the absence of info as confirmation of the stereotype</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Google Shape;402;g439ab867e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439ab867e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Acceptability of prejudice exercise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439ab867e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439ab867e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Which one is the worst? Is there a circumstance where you can imagine not being prejudice toward that group?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Google Shape;414;g44b86abc7d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44b86abc7d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44b86abc7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44b86abc7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My Bias and stereotypes. Find at least one. We are going to come back to it.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g4386a1b16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4386a1b16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9" name="Shape 429"/>
        <p:cNvGrpSpPr/>
        <p:nvPr/>
      </p:nvGrpSpPr>
      <p:grpSpPr>
        <a:xfrm>
          <a:off x="0" y="0"/>
          <a:ext cx="0" cy="0"/>
          <a:chOff x="0" y="0"/>
          <a:chExt cx="0" cy="0"/>
        </a:xfrm>
      </p:grpSpPr>
      <p:sp>
        <p:nvSpPr>
          <p:cNvPr id="430" name="Google Shape;430;g42f6172a17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42f6172a17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Okay so we can build our awareness not only around our beliefs and bias but also in our understanding of how bias perpetuates.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what to do? What strategy can we employ to overcome the bias?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Stereotype replacement: imagine a tech leader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Watching movies, reading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Search - African American Tech leaders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Media portrayl (women represent less than 30% of all speaking roles in film - Geena Davis institute)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4" name="Shape 434"/>
        <p:cNvGrpSpPr/>
        <p:nvPr/>
      </p:nvGrpSpPr>
      <p:grpSpPr>
        <a:xfrm>
          <a:off x="0" y="0"/>
          <a:ext cx="0" cy="0"/>
          <a:chOff x="0" y="0"/>
          <a:chExt cx="0" cy="0"/>
        </a:xfrm>
      </p:grpSpPr>
      <p:sp>
        <p:nvSpPr>
          <p:cNvPr id="435" name="Google Shape;435;g42f6172a17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42f6172a17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Detect - Reflect - Reject</a:t>
            </a:r>
            <a:endParaRPr>
              <a:solidFill>
                <a:schemeClr val="dk1"/>
              </a:solidFill>
            </a:endParaRPr>
          </a:p>
          <a:p>
            <a:pPr indent="0" lvl="0" marL="0" rtl="0" algn="l">
              <a:spcBef>
                <a:spcPts val="0"/>
              </a:spcBef>
              <a:spcAft>
                <a:spcPts val="0"/>
              </a:spcAft>
              <a:buNone/>
            </a:pPr>
            <a:r>
              <a:rPr lang="en">
                <a:solidFill>
                  <a:schemeClr val="dk1"/>
                </a:solidFill>
              </a:rPr>
              <a:t>When am I most vulnerable to stereotyping. Sometimes it depends on your physical statement - we are more likely to rely on stereotypes when we are tired, hungry or distracted. </a:t>
            </a:r>
            <a:endParaRPr>
              <a:solidFill>
                <a:schemeClr val="dk1"/>
              </a:solidFill>
            </a:endParaRPr>
          </a:p>
          <a:p>
            <a:pPr indent="0" lvl="0" marL="0" rtl="0" algn="l">
              <a:spcBef>
                <a:spcPts val="0"/>
              </a:spcBef>
              <a:spcAft>
                <a:spcPts val="0"/>
              </a:spcAft>
              <a:buNone/>
            </a:pPr>
            <a:r>
              <a:rPr b="1" lang="en">
                <a:solidFill>
                  <a:schemeClr val="dk1"/>
                </a:solidFill>
              </a:rPr>
              <a:t>But sometimes it might have to do with your particular stereotype reliance</a:t>
            </a:r>
            <a:r>
              <a:rPr lang="en">
                <a:solidFill>
                  <a:schemeClr val="dk1"/>
                </a:solidFill>
              </a:rPr>
              <a:t>. This is why we did the exercises. </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9" name="Shape 439"/>
        <p:cNvGrpSpPr/>
        <p:nvPr/>
      </p:nvGrpSpPr>
      <p:grpSpPr>
        <a:xfrm>
          <a:off x="0" y="0"/>
          <a:ext cx="0" cy="0"/>
          <a:chOff x="0" y="0"/>
          <a:chExt cx="0" cy="0"/>
        </a:xfrm>
      </p:grpSpPr>
      <p:sp>
        <p:nvSpPr>
          <p:cNvPr id="440" name="Google Shape;440;g439ab867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439ab867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So much of media, tv, movies is bombarding us and influencing our perception and beliefs around stereotypes. </a:t>
            </a:r>
            <a:endParaRPr>
              <a:solidFill>
                <a:schemeClr val="dk1"/>
              </a:solidFill>
            </a:endParaRPr>
          </a:p>
          <a:p>
            <a:pPr indent="0" lvl="0" marL="0" rtl="0" algn="l">
              <a:spcBef>
                <a:spcPts val="0"/>
              </a:spcBef>
              <a:spcAft>
                <a:spcPts val="0"/>
              </a:spcAft>
              <a:buNone/>
            </a:pPr>
            <a:r>
              <a:rPr lang="en">
                <a:solidFill>
                  <a:schemeClr val="dk1"/>
                </a:solidFill>
              </a:rPr>
              <a:t>Pay attention to how things are presented, what words are used, how often do we see different types of people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439ab867e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439ab867e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Not only </a:t>
            </a:r>
            <a:r>
              <a:rPr lang="en">
                <a:solidFill>
                  <a:schemeClr val="dk1"/>
                </a:solidFill>
              </a:rPr>
              <a:t>Detect - Reflect - Reject but also replace.</a:t>
            </a:r>
            <a:endParaRPr>
              <a:solidFill>
                <a:schemeClr val="dk1"/>
              </a:solidFill>
            </a:endParaRPr>
          </a:p>
          <a:p>
            <a:pPr indent="0" lvl="0" marL="0" rtl="0" algn="l">
              <a:spcBef>
                <a:spcPts val="0"/>
              </a:spcBef>
              <a:spcAft>
                <a:spcPts val="0"/>
              </a:spcAft>
              <a:buNone/>
            </a:pPr>
            <a:r>
              <a:rPr lang="en">
                <a:solidFill>
                  <a:schemeClr val="dk1"/>
                </a:solidFill>
              </a:rPr>
              <a:t>So we need identify not only why that isn’t accurate but also a replacement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44b86abc7d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44b86abc7d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people will think of a white male in a hoodie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4" name="Shape 454"/>
        <p:cNvGrpSpPr/>
        <p:nvPr/>
      </p:nvGrpSpPr>
      <p:grpSpPr>
        <a:xfrm>
          <a:off x="0" y="0"/>
          <a:ext cx="0" cy="0"/>
          <a:chOff x="0" y="0"/>
          <a:chExt cx="0" cy="0"/>
        </a:xfrm>
      </p:grpSpPr>
      <p:sp>
        <p:nvSpPr>
          <p:cNvPr id="455" name="Google Shape;455;g42f6172a17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42f6172a17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Media portrayed (women represent less than 30% of all speaking roles in film - Geena Davis institute)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400">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Google Shape;460;g439ab867e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439ab867e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Google Shape;466;g42f6172a17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42f6172a17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What makes people unique?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Stereotypes fill in gaps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can’t find out, then make a deal with yourself that you will consciously look for disconfirming evidence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Proactive or retroactive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0" name="Shape 470"/>
        <p:cNvGrpSpPr/>
        <p:nvPr/>
      </p:nvGrpSpPr>
      <p:grpSpPr>
        <a:xfrm>
          <a:off x="0" y="0"/>
          <a:ext cx="0" cy="0"/>
          <a:chOff x="0" y="0"/>
          <a:chExt cx="0" cy="0"/>
        </a:xfrm>
      </p:grpSpPr>
      <p:sp>
        <p:nvSpPr>
          <p:cNvPr id="471" name="Google Shape;471;g42f6172a17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42f6172a17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Increased salience of inequalities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Also proactive and retroactive</a:t>
            </a:r>
            <a:endParaRPr>
              <a:solidFill>
                <a:schemeClr val="dk1"/>
              </a:solidFill>
            </a:endParaRPr>
          </a:p>
          <a:p>
            <a:pPr indent="0" lvl="0" marL="0" rtl="0" algn="l">
              <a:spcBef>
                <a:spcPts val="0"/>
              </a:spcBef>
              <a:spcAft>
                <a:spcPts val="0"/>
              </a:spcAft>
              <a:buNone/>
            </a:pPr>
            <a:r>
              <a:rPr lang="en">
                <a:solidFill>
                  <a:schemeClr val="dk1"/>
                </a:solidFill>
              </a:rPr>
              <a:t>Taught to children - kindergarten through grade 2</a:t>
            </a:r>
            <a:endParaRPr>
              <a:solidFill>
                <a:schemeClr val="dk1"/>
              </a:solidFill>
            </a:endParaRPr>
          </a:p>
          <a:p>
            <a:pPr indent="0" lvl="0" marL="0" rtl="0" algn="l">
              <a:spcBef>
                <a:spcPts val="0"/>
              </a:spcBef>
              <a:spcAft>
                <a:spcPts val="0"/>
              </a:spcAft>
              <a:buNone/>
            </a:pPr>
            <a:r>
              <a:rPr lang="en">
                <a:solidFill>
                  <a:schemeClr val="dk1"/>
                </a:solidFill>
              </a:rPr>
              <a:t>Todd, Bodenhausen, Richeson, Galinsky 2011 - Northwestern University and the University of Cologne.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Perspective taking of African Americans. Saw a movie or a picture. Wrote an essay, or were asked to think about the individuals perspective, feelings, ideas while watching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Men crossing the street to give women space</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42f6172a17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42f6172a17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Attribution error (about them as persons, versus about my situation)</a:t>
            </a:r>
            <a:endParaRPr>
              <a:solidFill>
                <a:schemeClr val="dk1"/>
              </a:solidFill>
            </a:endParaRPr>
          </a:p>
          <a:p>
            <a:pPr indent="0" lvl="0" marL="0" rtl="0" algn="l">
              <a:spcBef>
                <a:spcPts val="0"/>
              </a:spcBef>
              <a:spcAft>
                <a:spcPts val="0"/>
              </a:spcAft>
              <a:buNone/>
            </a:pPr>
            <a:r>
              <a:rPr lang="en">
                <a:solidFill>
                  <a:schemeClr val="dk1"/>
                </a:solidFill>
              </a:rPr>
              <a:t>Fundamental attribution error (</a:t>
            </a:r>
            <a:r>
              <a:rPr lang="en" sz="1050">
                <a:solidFill>
                  <a:srgbClr val="222222"/>
                </a:solidFill>
                <a:highlight>
                  <a:srgbClr val="FFFFFF"/>
                </a:highlight>
              </a:rPr>
              <a:t>tendency to internally attribute negative outgroup and positive ingroup behaviour and to externally attribute positive outgroup and negative ingroup behaviour.)</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Google Shape;481;g2543f93913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543f93913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Open Sans"/>
                <a:ea typeface="Open Sans"/>
                <a:cs typeface="Open Sans"/>
                <a:sym typeface="Open Sans"/>
              </a:rPr>
              <a:t>What assumptions do we make? Apparently the photographer in the first picture said he did see the individual steal from a store. But in the second photo, the photographer didn’t see what happened, however he did assume that they weren’t stealing. </a:t>
            </a:r>
            <a:endParaRPr sz="1400">
              <a:latin typeface="Open Sans"/>
              <a:ea typeface="Open Sans"/>
              <a:cs typeface="Open Sans"/>
              <a:sym typeface="Open Sans"/>
            </a:endParaRPr>
          </a:p>
          <a:p>
            <a:pPr indent="0" lvl="0" marL="0" rtl="0" algn="l">
              <a:spcBef>
                <a:spcPts val="0"/>
              </a:spcBef>
              <a:spcAft>
                <a:spcPts val="0"/>
              </a:spcAft>
              <a:buNone/>
            </a:pPr>
            <a:r>
              <a:t/>
            </a:r>
            <a:endParaRPr sz="1400">
              <a:latin typeface="Open Sans"/>
              <a:ea typeface="Open Sans"/>
              <a:cs typeface="Open Sans"/>
              <a:sym typeface="Open Sans"/>
            </a:endParaRPr>
          </a:p>
          <a:p>
            <a:pPr indent="0" lvl="0" marL="0" rtl="0" algn="l">
              <a:spcBef>
                <a:spcPts val="0"/>
              </a:spcBef>
              <a:spcAft>
                <a:spcPts val="0"/>
              </a:spcAft>
              <a:buNone/>
            </a:pPr>
            <a:r>
              <a:rPr lang="en" sz="1400">
                <a:latin typeface="Open Sans"/>
                <a:ea typeface="Open Sans"/>
                <a:cs typeface="Open Sans"/>
                <a:sym typeface="Open Sans"/>
              </a:rPr>
              <a:t>Consider who and why we assume positive intent for some people but not others? </a:t>
            </a:r>
            <a:endParaRPr sz="1400">
              <a:latin typeface="Open Sans"/>
              <a:ea typeface="Open Sans"/>
              <a:cs typeface="Open Sans"/>
              <a:sym typeface="Open San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44b86abc7d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44b86abc7d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g2543f93913_2_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543f93913_2_26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200">
              <a:latin typeface="Open Sans"/>
              <a:ea typeface="Open Sans"/>
              <a:cs typeface="Open Sans"/>
              <a:sym typeface="Open Sans"/>
            </a:endParaRPr>
          </a:p>
        </p:txBody>
      </p:sp>
      <p:sp>
        <p:nvSpPr>
          <p:cNvPr id="494" name="Google Shape;494;g2543f93913_2_267: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g4386a1b1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4386a1b1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2" name="Shape 502"/>
        <p:cNvGrpSpPr/>
        <p:nvPr/>
      </p:nvGrpSpPr>
      <p:grpSpPr>
        <a:xfrm>
          <a:off x="0" y="0"/>
          <a:ext cx="0" cy="0"/>
          <a:chOff x="0" y="0"/>
          <a:chExt cx="0" cy="0"/>
        </a:xfrm>
      </p:grpSpPr>
      <p:sp>
        <p:nvSpPr>
          <p:cNvPr id="503" name="Google Shape;503;g439ab867e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439ab867e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Google Shape;508;g439ab867e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439ab867e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 name="Shape 512"/>
        <p:cNvGrpSpPr/>
        <p:nvPr/>
      </p:nvGrpSpPr>
      <p:grpSpPr>
        <a:xfrm>
          <a:off x="0" y="0"/>
          <a:ext cx="0" cy="0"/>
          <a:chOff x="0" y="0"/>
          <a:chExt cx="0" cy="0"/>
        </a:xfrm>
      </p:grpSpPr>
      <p:sp>
        <p:nvSpPr>
          <p:cNvPr id="513" name="Google Shape;513;g44b86abc7d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44b86abc7d_1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200">
              <a:latin typeface="Open Sans"/>
              <a:ea typeface="Open Sans"/>
              <a:cs typeface="Open Sans"/>
              <a:sym typeface="Open Sans"/>
            </a:endParaRPr>
          </a:p>
        </p:txBody>
      </p:sp>
      <p:sp>
        <p:nvSpPr>
          <p:cNvPr id="515" name="Google Shape;515;g44b86abc7d_1_0: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25.png"/><Relationship Id="rId5"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3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32.png"/><Relationship Id="rId4" Type="http://schemas.openxmlformats.org/officeDocument/2006/relationships/image" Target="../media/image24.png"/><Relationship Id="rId5" Type="http://schemas.openxmlformats.org/officeDocument/2006/relationships/image" Target="../media/image2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itle Slide - Simple">
  <p:cSld name="Title Slide">
    <p:bg>
      <p:bgPr>
        <a:solidFill>
          <a:srgbClr val="000000"/>
        </a:solidFill>
      </p:bgPr>
    </p:bg>
    <p:spTree>
      <p:nvGrpSpPr>
        <p:cNvPr id="6" name="Shape 6"/>
        <p:cNvGrpSpPr/>
        <p:nvPr/>
      </p:nvGrpSpPr>
      <p:grpSpPr>
        <a:xfrm>
          <a:off x="0" y="0"/>
          <a:ext cx="0" cy="0"/>
          <a:chOff x="0" y="0"/>
          <a:chExt cx="0" cy="0"/>
        </a:xfrm>
      </p:grpSpPr>
      <p:sp>
        <p:nvSpPr>
          <p:cNvPr id="7" name="Google Shape;7;p2"/>
          <p:cNvSpPr txBox="1"/>
          <p:nvPr>
            <p:ph idx="1" type="subTitle"/>
          </p:nvPr>
        </p:nvSpPr>
        <p:spPr>
          <a:xfrm>
            <a:off x="529725" y="2662325"/>
            <a:ext cx="80742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sp>
        <p:nvSpPr>
          <p:cNvPr id="8" name="Google Shape;8;p2"/>
          <p:cNvSpPr txBox="1"/>
          <p:nvPr>
            <p:ph type="ctrTitle"/>
          </p:nvPr>
        </p:nvSpPr>
        <p:spPr>
          <a:xfrm>
            <a:off x="529000" y="1197225"/>
            <a:ext cx="8074200" cy="11697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9" name="Google Shape;9;p2"/>
          <p:cNvSpPr txBox="1"/>
          <p:nvPr>
            <p:ph idx="2" type="subTitle"/>
          </p:nvPr>
        </p:nvSpPr>
        <p:spPr>
          <a:xfrm>
            <a:off x="529725" y="3733273"/>
            <a:ext cx="42087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500"/>
              <a:buFont typeface="Open Sans"/>
              <a:buNone/>
              <a:defRPr b="1" sz="15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sp>
        <p:nvSpPr>
          <p:cNvPr id="10" name="Google Shape;10;p2"/>
          <p:cNvSpPr txBox="1"/>
          <p:nvPr>
            <p:ph idx="3" type="subTitle"/>
          </p:nvPr>
        </p:nvSpPr>
        <p:spPr>
          <a:xfrm>
            <a:off x="529725" y="4024759"/>
            <a:ext cx="42087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500"/>
              <a:buFont typeface="Open Sans"/>
              <a:buNone/>
              <a:defRPr sz="15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sp>
        <p:nvSpPr>
          <p:cNvPr id="11" name="Google Shape;11;p2"/>
          <p:cNvSpPr txBox="1"/>
          <p:nvPr>
            <p:ph idx="4" type="subTitle"/>
          </p:nvPr>
        </p:nvSpPr>
        <p:spPr>
          <a:xfrm>
            <a:off x="529725" y="4316245"/>
            <a:ext cx="42087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500"/>
              <a:buFont typeface="Open Sans"/>
              <a:buNone/>
              <a:defRPr b="1" sz="15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id="12" name="Google Shape;12;p2"/>
          <p:cNvPicPr preferRelativeResize="0"/>
          <p:nvPr/>
        </p:nvPicPr>
        <p:blipFill>
          <a:blip r:embed="rId2">
            <a:alphaModFix/>
          </a:blip>
          <a:stretch>
            <a:fillRect/>
          </a:stretch>
        </p:blipFill>
        <p:spPr>
          <a:xfrm>
            <a:off x="7084935" y="4381763"/>
            <a:ext cx="1878900" cy="4697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 Title Slide - Half Image">
  <p:cSld name="Title Slide_1">
    <p:bg>
      <p:bgPr>
        <a:solidFill>
          <a:srgbClr val="000000"/>
        </a:solidFill>
      </p:bgPr>
    </p:bg>
    <p:spTree>
      <p:nvGrpSpPr>
        <p:cNvPr id="13" name="Shape 13"/>
        <p:cNvGrpSpPr/>
        <p:nvPr/>
      </p:nvGrpSpPr>
      <p:grpSpPr>
        <a:xfrm>
          <a:off x="0" y="0"/>
          <a:ext cx="0" cy="0"/>
          <a:chOff x="0" y="0"/>
          <a:chExt cx="0" cy="0"/>
        </a:xfrm>
      </p:grpSpPr>
      <p:sp>
        <p:nvSpPr>
          <p:cNvPr id="14" name="Google Shape;14;p3"/>
          <p:cNvSpPr txBox="1"/>
          <p:nvPr>
            <p:ph type="ctrTitle"/>
          </p:nvPr>
        </p:nvSpPr>
        <p:spPr>
          <a:xfrm>
            <a:off x="376600" y="1560650"/>
            <a:ext cx="4171800" cy="11013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3000"/>
              <a:buFont typeface="Open Sans"/>
              <a:buNone/>
              <a:defRPr b="1" sz="3000">
                <a:solidFill>
                  <a:srgbClr val="FFFFFF"/>
                </a:solidFill>
                <a:latin typeface="Open Sans"/>
                <a:ea typeface="Open Sans"/>
                <a:cs typeface="Open Sans"/>
                <a:sym typeface="Open Sans"/>
              </a:defRPr>
            </a:lvl1pPr>
            <a:lvl2pPr indent="-254000" lvl="1"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l">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15" name="Google Shape;15;p3"/>
          <p:cNvSpPr txBox="1"/>
          <p:nvPr>
            <p:ph idx="1" type="subTitle"/>
          </p:nvPr>
        </p:nvSpPr>
        <p:spPr>
          <a:xfrm>
            <a:off x="376600" y="2627075"/>
            <a:ext cx="41718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600"/>
              <a:buFont typeface="Open Sans"/>
              <a:buNone/>
              <a:defRPr b="1" sz="16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600"/>
              <a:buFont typeface="Arial"/>
              <a:buNone/>
              <a:defRPr sz="1600">
                <a:solidFill>
                  <a:srgbClr val="FFFFFF"/>
                </a:solidFill>
              </a:defRPr>
            </a:lvl2pPr>
            <a:lvl3pPr indent="0" lvl="2" marL="914400" marR="0" rtl="0" algn="ctr">
              <a:spcBef>
                <a:spcPts val="480"/>
              </a:spcBef>
              <a:spcAft>
                <a:spcPts val="0"/>
              </a:spcAft>
              <a:buClr>
                <a:srgbClr val="FFFFFF"/>
              </a:buClr>
              <a:buSzPts val="1600"/>
              <a:buFont typeface="Arial"/>
              <a:buNone/>
              <a:defRPr sz="1600">
                <a:solidFill>
                  <a:srgbClr val="FFFFFF"/>
                </a:solidFill>
              </a:defRPr>
            </a:lvl3pPr>
            <a:lvl4pPr indent="0" lvl="3" marL="1371600" marR="0" rtl="0" algn="ctr">
              <a:spcBef>
                <a:spcPts val="400"/>
              </a:spcBef>
              <a:spcAft>
                <a:spcPts val="0"/>
              </a:spcAft>
              <a:buClr>
                <a:srgbClr val="FFFFFF"/>
              </a:buClr>
              <a:buSzPts val="1600"/>
              <a:buFont typeface="Arial"/>
              <a:buNone/>
              <a:defRPr sz="1600">
                <a:solidFill>
                  <a:srgbClr val="FFFFFF"/>
                </a:solidFill>
              </a:defRPr>
            </a:lvl4pPr>
            <a:lvl5pPr indent="0" lvl="4" marL="1828800" marR="0" rtl="0" algn="ctr">
              <a:spcBef>
                <a:spcPts val="400"/>
              </a:spcBef>
              <a:spcAft>
                <a:spcPts val="0"/>
              </a:spcAft>
              <a:buClr>
                <a:srgbClr val="FFFFFF"/>
              </a:buClr>
              <a:buSzPts val="1600"/>
              <a:buFont typeface="Arial"/>
              <a:buNone/>
              <a:defRPr sz="1600">
                <a:solidFill>
                  <a:srgbClr val="FFFFFF"/>
                </a:solidFill>
              </a:defRPr>
            </a:lvl5pPr>
            <a:lvl6pPr indent="0" lvl="5" marL="2286000" marR="0" rtl="0" algn="ctr">
              <a:spcBef>
                <a:spcPts val="400"/>
              </a:spcBef>
              <a:spcAft>
                <a:spcPts val="0"/>
              </a:spcAft>
              <a:buClr>
                <a:srgbClr val="FFFFFF"/>
              </a:buClr>
              <a:buSzPts val="1600"/>
              <a:buFont typeface="Arial"/>
              <a:buNone/>
              <a:defRPr sz="1600">
                <a:solidFill>
                  <a:srgbClr val="FFFFFF"/>
                </a:solidFill>
              </a:defRPr>
            </a:lvl6pPr>
            <a:lvl7pPr indent="0" lvl="6" marL="2743200" marR="0" rtl="0" algn="ctr">
              <a:spcBef>
                <a:spcPts val="400"/>
              </a:spcBef>
              <a:spcAft>
                <a:spcPts val="0"/>
              </a:spcAft>
              <a:buClr>
                <a:srgbClr val="FFFFFF"/>
              </a:buClr>
              <a:buSzPts val="1600"/>
              <a:buFont typeface="Arial"/>
              <a:buNone/>
              <a:defRPr sz="1600">
                <a:solidFill>
                  <a:srgbClr val="FFFFFF"/>
                </a:solidFill>
              </a:defRPr>
            </a:lvl7pPr>
            <a:lvl8pPr indent="0" lvl="7" marL="3200400" marR="0" rtl="0" algn="ctr">
              <a:spcBef>
                <a:spcPts val="400"/>
              </a:spcBef>
              <a:spcAft>
                <a:spcPts val="0"/>
              </a:spcAft>
              <a:buClr>
                <a:srgbClr val="FFFFFF"/>
              </a:buClr>
              <a:buSzPts val="1600"/>
              <a:buFont typeface="Arial"/>
              <a:buNone/>
              <a:defRPr sz="1600">
                <a:solidFill>
                  <a:srgbClr val="FFFFFF"/>
                </a:solidFill>
              </a:defRPr>
            </a:lvl8pPr>
            <a:lvl9pPr indent="0" lvl="8" marL="3657600" marR="0" rtl="0" algn="ctr">
              <a:spcBef>
                <a:spcPts val="400"/>
              </a:spcBef>
              <a:spcAft>
                <a:spcPts val="0"/>
              </a:spcAft>
              <a:buClr>
                <a:srgbClr val="FFFFFF"/>
              </a:buClr>
              <a:buSzPts val="1600"/>
              <a:buFont typeface="Arial"/>
              <a:buNone/>
              <a:defRPr sz="1600">
                <a:solidFill>
                  <a:srgbClr val="FFFFFF"/>
                </a:solidFill>
              </a:defRPr>
            </a:lvl9pPr>
          </a:lstStyle>
          <a:p/>
        </p:txBody>
      </p:sp>
      <p:sp>
        <p:nvSpPr>
          <p:cNvPr id="16" name="Google Shape;16;p3"/>
          <p:cNvSpPr txBox="1"/>
          <p:nvPr>
            <p:ph idx="2" type="subTitle"/>
          </p:nvPr>
        </p:nvSpPr>
        <p:spPr>
          <a:xfrm>
            <a:off x="376600" y="3733275"/>
            <a:ext cx="41718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400"/>
              <a:buFont typeface="Open Sans"/>
              <a:buNone/>
              <a:defRPr b="1">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400"/>
              <a:buFont typeface="Arial"/>
              <a:buNone/>
              <a:defRPr>
                <a:solidFill>
                  <a:srgbClr val="FFFFFF"/>
                </a:solidFill>
              </a:defRPr>
            </a:lvl2pPr>
            <a:lvl3pPr indent="0" lvl="2" marL="914400" marR="0" rtl="0" algn="ctr">
              <a:spcBef>
                <a:spcPts val="480"/>
              </a:spcBef>
              <a:spcAft>
                <a:spcPts val="0"/>
              </a:spcAft>
              <a:buClr>
                <a:srgbClr val="FFFFFF"/>
              </a:buClr>
              <a:buSzPts val="1400"/>
              <a:buFont typeface="Arial"/>
              <a:buNone/>
              <a:defRPr>
                <a:solidFill>
                  <a:srgbClr val="FFFFFF"/>
                </a:solidFill>
              </a:defRPr>
            </a:lvl3pPr>
            <a:lvl4pPr indent="0" lvl="3" marL="1371600" marR="0" rtl="0" algn="ctr">
              <a:spcBef>
                <a:spcPts val="400"/>
              </a:spcBef>
              <a:spcAft>
                <a:spcPts val="0"/>
              </a:spcAft>
              <a:buClr>
                <a:srgbClr val="FFFFFF"/>
              </a:buClr>
              <a:buSzPts val="1400"/>
              <a:buFont typeface="Arial"/>
              <a:buNone/>
              <a:defRPr>
                <a:solidFill>
                  <a:srgbClr val="FFFFFF"/>
                </a:solidFill>
              </a:defRPr>
            </a:lvl4pPr>
            <a:lvl5pPr indent="0" lvl="4" marL="1828800" marR="0" rtl="0" algn="ctr">
              <a:spcBef>
                <a:spcPts val="400"/>
              </a:spcBef>
              <a:spcAft>
                <a:spcPts val="0"/>
              </a:spcAft>
              <a:buClr>
                <a:srgbClr val="FFFFFF"/>
              </a:buClr>
              <a:buSzPts val="1400"/>
              <a:buFont typeface="Arial"/>
              <a:buNone/>
              <a:defRPr>
                <a:solidFill>
                  <a:srgbClr val="FFFFFF"/>
                </a:solidFill>
              </a:defRPr>
            </a:lvl5pPr>
            <a:lvl6pPr indent="0" lvl="5" marL="2286000" marR="0" rtl="0" algn="ctr">
              <a:spcBef>
                <a:spcPts val="400"/>
              </a:spcBef>
              <a:spcAft>
                <a:spcPts val="0"/>
              </a:spcAft>
              <a:buClr>
                <a:srgbClr val="FFFFFF"/>
              </a:buClr>
              <a:buSzPts val="1400"/>
              <a:buFont typeface="Arial"/>
              <a:buNone/>
              <a:defRPr>
                <a:solidFill>
                  <a:srgbClr val="FFFFFF"/>
                </a:solidFill>
              </a:defRPr>
            </a:lvl6pPr>
            <a:lvl7pPr indent="0" lvl="6" marL="2743200" marR="0" rtl="0" algn="ctr">
              <a:spcBef>
                <a:spcPts val="400"/>
              </a:spcBef>
              <a:spcAft>
                <a:spcPts val="0"/>
              </a:spcAft>
              <a:buClr>
                <a:srgbClr val="FFFFFF"/>
              </a:buClr>
              <a:buSzPts val="1400"/>
              <a:buFont typeface="Arial"/>
              <a:buNone/>
              <a:defRPr>
                <a:solidFill>
                  <a:srgbClr val="FFFFFF"/>
                </a:solidFill>
              </a:defRPr>
            </a:lvl7pPr>
            <a:lvl8pPr indent="0" lvl="7" marL="3200400" marR="0" rtl="0" algn="ctr">
              <a:spcBef>
                <a:spcPts val="400"/>
              </a:spcBef>
              <a:spcAft>
                <a:spcPts val="0"/>
              </a:spcAft>
              <a:buClr>
                <a:srgbClr val="FFFFFF"/>
              </a:buClr>
              <a:buSzPts val="1400"/>
              <a:buFont typeface="Arial"/>
              <a:buNone/>
              <a:defRPr>
                <a:solidFill>
                  <a:srgbClr val="FFFFFF"/>
                </a:solidFill>
              </a:defRPr>
            </a:lvl8pPr>
            <a:lvl9pPr indent="0" lvl="8" marL="3657600" marR="0" rtl="0" algn="ctr">
              <a:spcBef>
                <a:spcPts val="400"/>
              </a:spcBef>
              <a:spcAft>
                <a:spcPts val="0"/>
              </a:spcAft>
              <a:buClr>
                <a:srgbClr val="FFFFFF"/>
              </a:buClr>
              <a:buSzPts val="1400"/>
              <a:buFont typeface="Arial"/>
              <a:buNone/>
              <a:defRPr>
                <a:solidFill>
                  <a:srgbClr val="FFFFFF"/>
                </a:solidFill>
              </a:defRPr>
            </a:lvl9pPr>
          </a:lstStyle>
          <a:p/>
        </p:txBody>
      </p:sp>
      <p:sp>
        <p:nvSpPr>
          <p:cNvPr id="17" name="Google Shape;17;p3"/>
          <p:cNvSpPr txBox="1"/>
          <p:nvPr>
            <p:ph idx="3" type="subTitle"/>
          </p:nvPr>
        </p:nvSpPr>
        <p:spPr>
          <a:xfrm>
            <a:off x="376600" y="4024762"/>
            <a:ext cx="41718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400"/>
              <a:buFont typeface="Arial"/>
              <a:buNone/>
              <a:defRPr>
                <a:solidFill>
                  <a:srgbClr val="FFFFFF"/>
                </a:solidFill>
              </a:defRPr>
            </a:lvl2pPr>
            <a:lvl3pPr indent="0" lvl="2" marL="914400" marR="0" rtl="0" algn="ctr">
              <a:spcBef>
                <a:spcPts val="480"/>
              </a:spcBef>
              <a:spcAft>
                <a:spcPts val="0"/>
              </a:spcAft>
              <a:buClr>
                <a:srgbClr val="FFFFFF"/>
              </a:buClr>
              <a:buSzPts val="1400"/>
              <a:buFont typeface="Arial"/>
              <a:buNone/>
              <a:defRPr>
                <a:solidFill>
                  <a:srgbClr val="FFFFFF"/>
                </a:solidFill>
              </a:defRPr>
            </a:lvl3pPr>
            <a:lvl4pPr indent="0" lvl="3" marL="1371600" marR="0" rtl="0" algn="ctr">
              <a:spcBef>
                <a:spcPts val="400"/>
              </a:spcBef>
              <a:spcAft>
                <a:spcPts val="0"/>
              </a:spcAft>
              <a:buClr>
                <a:srgbClr val="FFFFFF"/>
              </a:buClr>
              <a:buSzPts val="1400"/>
              <a:buFont typeface="Arial"/>
              <a:buNone/>
              <a:defRPr>
                <a:solidFill>
                  <a:srgbClr val="FFFFFF"/>
                </a:solidFill>
              </a:defRPr>
            </a:lvl4pPr>
            <a:lvl5pPr indent="0" lvl="4" marL="1828800" marR="0" rtl="0" algn="ctr">
              <a:spcBef>
                <a:spcPts val="400"/>
              </a:spcBef>
              <a:spcAft>
                <a:spcPts val="0"/>
              </a:spcAft>
              <a:buClr>
                <a:srgbClr val="FFFFFF"/>
              </a:buClr>
              <a:buSzPts val="1400"/>
              <a:buFont typeface="Arial"/>
              <a:buNone/>
              <a:defRPr>
                <a:solidFill>
                  <a:srgbClr val="FFFFFF"/>
                </a:solidFill>
              </a:defRPr>
            </a:lvl5pPr>
            <a:lvl6pPr indent="0" lvl="5" marL="2286000" marR="0" rtl="0" algn="ctr">
              <a:spcBef>
                <a:spcPts val="400"/>
              </a:spcBef>
              <a:spcAft>
                <a:spcPts val="0"/>
              </a:spcAft>
              <a:buClr>
                <a:srgbClr val="FFFFFF"/>
              </a:buClr>
              <a:buSzPts val="1400"/>
              <a:buFont typeface="Arial"/>
              <a:buNone/>
              <a:defRPr>
                <a:solidFill>
                  <a:srgbClr val="FFFFFF"/>
                </a:solidFill>
              </a:defRPr>
            </a:lvl6pPr>
            <a:lvl7pPr indent="0" lvl="6" marL="2743200" marR="0" rtl="0" algn="ctr">
              <a:spcBef>
                <a:spcPts val="400"/>
              </a:spcBef>
              <a:spcAft>
                <a:spcPts val="0"/>
              </a:spcAft>
              <a:buClr>
                <a:srgbClr val="FFFFFF"/>
              </a:buClr>
              <a:buSzPts val="1400"/>
              <a:buFont typeface="Arial"/>
              <a:buNone/>
              <a:defRPr>
                <a:solidFill>
                  <a:srgbClr val="FFFFFF"/>
                </a:solidFill>
              </a:defRPr>
            </a:lvl7pPr>
            <a:lvl8pPr indent="0" lvl="7" marL="3200400" marR="0" rtl="0" algn="ctr">
              <a:spcBef>
                <a:spcPts val="400"/>
              </a:spcBef>
              <a:spcAft>
                <a:spcPts val="0"/>
              </a:spcAft>
              <a:buClr>
                <a:srgbClr val="FFFFFF"/>
              </a:buClr>
              <a:buSzPts val="1400"/>
              <a:buFont typeface="Arial"/>
              <a:buNone/>
              <a:defRPr>
                <a:solidFill>
                  <a:srgbClr val="FFFFFF"/>
                </a:solidFill>
              </a:defRPr>
            </a:lvl8pPr>
            <a:lvl9pPr indent="0" lvl="8" marL="3657600" marR="0" rtl="0" algn="ctr">
              <a:spcBef>
                <a:spcPts val="400"/>
              </a:spcBef>
              <a:spcAft>
                <a:spcPts val="0"/>
              </a:spcAft>
              <a:buClr>
                <a:srgbClr val="FFFFFF"/>
              </a:buClr>
              <a:buSzPts val="1400"/>
              <a:buFont typeface="Arial"/>
              <a:buNone/>
              <a:defRPr>
                <a:solidFill>
                  <a:srgbClr val="FFFFFF"/>
                </a:solidFill>
              </a:defRPr>
            </a:lvl9pPr>
          </a:lstStyle>
          <a:p/>
        </p:txBody>
      </p:sp>
      <p:sp>
        <p:nvSpPr>
          <p:cNvPr id="18" name="Google Shape;18;p3"/>
          <p:cNvSpPr txBox="1"/>
          <p:nvPr>
            <p:ph idx="4" type="subTitle"/>
          </p:nvPr>
        </p:nvSpPr>
        <p:spPr>
          <a:xfrm>
            <a:off x="376600" y="4316248"/>
            <a:ext cx="4171800" cy="3750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400"/>
              <a:buFont typeface="Open Sans"/>
              <a:buNone/>
              <a:defRPr b="1">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400"/>
              <a:buFont typeface="Arial"/>
              <a:buNone/>
              <a:defRPr>
                <a:solidFill>
                  <a:srgbClr val="FFFFFF"/>
                </a:solidFill>
              </a:defRPr>
            </a:lvl2pPr>
            <a:lvl3pPr indent="0" lvl="2" marL="914400" marR="0" rtl="0" algn="ctr">
              <a:spcBef>
                <a:spcPts val="480"/>
              </a:spcBef>
              <a:spcAft>
                <a:spcPts val="0"/>
              </a:spcAft>
              <a:buClr>
                <a:srgbClr val="FFFFFF"/>
              </a:buClr>
              <a:buSzPts val="1400"/>
              <a:buFont typeface="Arial"/>
              <a:buNone/>
              <a:defRPr>
                <a:solidFill>
                  <a:srgbClr val="FFFFFF"/>
                </a:solidFill>
              </a:defRPr>
            </a:lvl3pPr>
            <a:lvl4pPr indent="0" lvl="3" marL="1371600" marR="0" rtl="0" algn="ctr">
              <a:spcBef>
                <a:spcPts val="400"/>
              </a:spcBef>
              <a:spcAft>
                <a:spcPts val="0"/>
              </a:spcAft>
              <a:buClr>
                <a:srgbClr val="FFFFFF"/>
              </a:buClr>
              <a:buSzPts val="1400"/>
              <a:buFont typeface="Arial"/>
              <a:buNone/>
              <a:defRPr>
                <a:solidFill>
                  <a:srgbClr val="FFFFFF"/>
                </a:solidFill>
              </a:defRPr>
            </a:lvl4pPr>
            <a:lvl5pPr indent="0" lvl="4" marL="1828800" marR="0" rtl="0" algn="ctr">
              <a:spcBef>
                <a:spcPts val="400"/>
              </a:spcBef>
              <a:spcAft>
                <a:spcPts val="0"/>
              </a:spcAft>
              <a:buClr>
                <a:srgbClr val="FFFFFF"/>
              </a:buClr>
              <a:buSzPts val="1400"/>
              <a:buFont typeface="Arial"/>
              <a:buNone/>
              <a:defRPr>
                <a:solidFill>
                  <a:srgbClr val="FFFFFF"/>
                </a:solidFill>
              </a:defRPr>
            </a:lvl5pPr>
            <a:lvl6pPr indent="0" lvl="5" marL="2286000" marR="0" rtl="0" algn="ctr">
              <a:spcBef>
                <a:spcPts val="400"/>
              </a:spcBef>
              <a:spcAft>
                <a:spcPts val="0"/>
              </a:spcAft>
              <a:buClr>
                <a:srgbClr val="FFFFFF"/>
              </a:buClr>
              <a:buSzPts val="1400"/>
              <a:buFont typeface="Arial"/>
              <a:buNone/>
              <a:defRPr>
                <a:solidFill>
                  <a:srgbClr val="FFFFFF"/>
                </a:solidFill>
              </a:defRPr>
            </a:lvl6pPr>
            <a:lvl7pPr indent="0" lvl="6" marL="2743200" marR="0" rtl="0" algn="ctr">
              <a:spcBef>
                <a:spcPts val="400"/>
              </a:spcBef>
              <a:spcAft>
                <a:spcPts val="0"/>
              </a:spcAft>
              <a:buClr>
                <a:srgbClr val="FFFFFF"/>
              </a:buClr>
              <a:buSzPts val="1400"/>
              <a:buFont typeface="Arial"/>
              <a:buNone/>
              <a:defRPr>
                <a:solidFill>
                  <a:srgbClr val="FFFFFF"/>
                </a:solidFill>
              </a:defRPr>
            </a:lvl7pPr>
            <a:lvl8pPr indent="0" lvl="7" marL="3200400" marR="0" rtl="0" algn="ctr">
              <a:spcBef>
                <a:spcPts val="400"/>
              </a:spcBef>
              <a:spcAft>
                <a:spcPts val="0"/>
              </a:spcAft>
              <a:buClr>
                <a:srgbClr val="FFFFFF"/>
              </a:buClr>
              <a:buSzPts val="1400"/>
              <a:buFont typeface="Arial"/>
              <a:buNone/>
              <a:defRPr>
                <a:solidFill>
                  <a:srgbClr val="FFFFFF"/>
                </a:solidFill>
              </a:defRPr>
            </a:lvl8pPr>
            <a:lvl9pPr indent="0" lvl="8" marL="3657600" marR="0" rtl="0" algn="ctr">
              <a:spcBef>
                <a:spcPts val="400"/>
              </a:spcBef>
              <a:spcAft>
                <a:spcPts val="0"/>
              </a:spcAft>
              <a:buClr>
                <a:srgbClr val="FFFFFF"/>
              </a:buClr>
              <a:buSzPts val="1400"/>
              <a:buFont typeface="Arial"/>
              <a:buNone/>
              <a:defRPr>
                <a:solidFill>
                  <a:srgbClr val="FFFFFF"/>
                </a:solidFill>
              </a:defRPr>
            </a:lvl9pPr>
          </a:lstStyle>
          <a:p/>
        </p:txBody>
      </p:sp>
      <p:pic>
        <p:nvPicPr>
          <p:cNvPr id="19" name="Google Shape;19;p3"/>
          <p:cNvPicPr preferRelativeResize="0"/>
          <p:nvPr/>
        </p:nvPicPr>
        <p:blipFill>
          <a:blip r:embed="rId2">
            <a:alphaModFix/>
          </a:blip>
          <a:stretch>
            <a:fillRect/>
          </a:stretch>
        </p:blipFill>
        <p:spPr>
          <a:xfrm>
            <a:off x="365932" y="744325"/>
            <a:ext cx="1878900" cy="4697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Title Slide - Full Image">
  <p:cSld name="Title Slide_1_1">
    <p:bg>
      <p:bgPr>
        <a:solidFill>
          <a:srgbClr val="FFFFFF"/>
        </a:solidFill>
      </p:bgPr>
    </p:bg>
    <p:spTree>
      <p:nvGrpSpPr>
        <p:cNvPr id="20" name="Shape 2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 Speakers">
  <p:cSld name="Speakers">
    <p:spTree>
      <p:nvGrpSpPr>
        <p:cNvPr id="21" name="Shape 21"/>
        <p:cNvGrpSpPr/>
        <p:nvPr/>
      </p:nvGrpSpPr>
      <p:grpSpPr>
        <a:xfrm>
          <a:off x="0" y="0"/>
          <a:ext cx="0" cy="0"/>
          <a:chOff x="0" y="0"/>
          <a:chExt cx="0" cy="0"/>
        </a:xfrm>
      </p:grpSpPr>
      <p:sp>
        <p:nvSpPr>
          <p:cNvPr id="22" name="Google Shape;22;p5"/>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pic>
        <p:nvPicPr>
          <p:cNvPr id="23" name="Google Shape;23;p5"/>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24" name="Google Shape;24;p5"/>
          <p:cNvSpPr/>
          <p:nvPr>
            <p:ph idx="2" type="pic"/>
          </p:nvPr>
        </p:nvSpPr>
        <p:spPr>
          <a:xfrm>
            <a:off x="853625" y="1424723"/>
            <a:ext cx="1782600" cy="1782600"/>
          </a:xfrm>
          <a:prstGeom prst="rect">
            <a:avLst/>
          </a:prstGeom>
          <a:noFill/>
          <a:ln>
            <a:noFill/>
          </a:ln>
        </p:spPr>
      </p:sp>
      <p:sp>
        <p:nvSpPr>
          <p:cNvPr id="25" name="Google Shape;25;p5"/>
          <p:cNvSpPr txBox="1"/>
          <p:nvPr>
            <p:ph idx="1" type="body"/>
          </p:nvPr>
        </p:nvSpPr>
        <p:spPr>
          <a:xfrm>
            <a:off x="381000" y="3455568"/>
            <a:ext cx="2662200" cy="3387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6" name="Google Shape;26;p5"/>
          <p:cNvSpPr txBox="1"/>
          <p:nvPr>
            <p:ph idx="3" type="body"/>
          </p:nvPr>
        </p:nvSpPr>
        <p:spPr>
          <a:xfrm>
            <a:off x="381000" y="3730121"/>
            <a:ext cx="2662200" cy="4923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7" name="Google Shape;27;p5"/>
          <p:cNvSpPr txBox="1"/>
          <p:nvPr>
            <p:ph idx="4" type="body"/>
          </p:nvPr>
        </p:nvSpPr>
        <p:spPr>
          <a:xfrm>
            <a:off x="381000" y="4123741"/>
            <a:ext cx="2662200" cy="3711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8" name="Google Shape;28;p5"/>
          <p:cNvSpPr/>
          <p:nvPr>
            <p:ph idx="5" type="pic"/>
          </p:nvPr>
        </p:nvSpPr>
        <p:spPr>
          <a:xfrm>
            <a:off x="3673025" y="1424723"/>
            <a:ext cx="1782600" cy="1782600"/>
          </a:xfrm>
          <a:prstGeom prst="rect">
            <a:avLst/>
          </a:prstGeom>
          <a:noFill/>
          <a:ln>
            <a:noFill/>
          </a:ln>
        </p:spPr>
      </p:sp>
      <p:sp>
        <p:nvSpPr>
          <p:cNvPr id="29" name="Google Shape;29;p5"/>
          <p:cNvSpPr txBox="1"/>
          <p:nvPr>
            <p:ph idx="6" type="body"/>
          </p:nvPr>
        </p:nvSpPr>
        <p:spPr>
          <a:xfrm>
            <a:off x="3200400" y="3455568"/>
            <a:ext cx="2662200" cy="3387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30" name="Google Shape;30;p5"/>
          <p:cNvSpPr txBox="1"/>
          <p:nvPr>
            <p:ph idx="7" type="body"/>
          </p:nvPr>
        </p:nvSpPr>
        <p:spPr>
          <a:xfrm>
            <a:off x="3200400" y="3730121"/>
            <a:ext cx="2662200" cy="4923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31" name="Google Shape;31;p5"/>
          <p:cNvSpPr txBox="1"/>
          <p:nvPr>
            <p:ph idx="8" type="body"/>
          </p:nvPr>
        </p:nvSpPr>
        <p:spPr>
          <a:xfrm>
            <a:off x="3200400" y="4123741"/>
            <a:ext cx="2662200" cy="3711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32" name="Google Shape;32;p5"/>
          <p:cNvSpPr/>
          <p:nvPr>
            <p:ph idx="9" type="pic"/>
          </p:nvPr>
        </p:nvSpPr>
        <p:spPr>
          <a:xfrm>
            <a:off x="6568625" y="1422985"/>
            <a:ext cx="1782600" cy="1782600"/>
          </a:xfrm>
          <a:prstGeom prst="rect">
            <a:avLst/>
          </a:prstGeom>
          <a:noFill/>
          <a:ln>
            <a:noFill/>
          </a:ln>
        </p:spPr>
      </p:sp>
      <p:sp>
        <p:nvSpPr>
          <p:cNvPr id="33" name="Google Shape;33;p5"/>
          <p:cNvSpPr txBox="1"/>
          <p:nvPr>
            <p:ph idx="13" type="body"/>
          </p:nvPr>
        </p:nvSpPr>
        <p:spPr>
          <a:xfrm>
            <a:off x="6096000" y="3453830"/>
            <a:ext cx="2662200" cy="3387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34" name="Google Shape;34;p5"/>
          <p:cNvSpPr txBox="1"/>
          <p:nvPr>
            <p:ph idx="14" type="body"/>
          </p:nvPr>
        </p:nvSpPr>
        <p:spPr>
          <a:xfrm>
            <a:off x="6096000" y="3728383"/>
            <a:ext cx="2662200" cy="4923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35" name="Google Shape;35;p5"/>
          <p:cNvSpPr txBox="1"/>
          <p:nvPr>
            <p:ph idx="15" type="body"/>
          </p:nvPr>
        </p:nvSpPr>
        <p:spPr>
          <a:xfrm>
            <a:off x="6096000" y="4122003"/>
            <a:ext cx="2662200" cy="371100"/>
          </a:xfrm>
          <a:prstGeom prst="rect">
            <a:avLst/>
          </a:prstGeom>
          <a:noFill/>
          <a:ln>
            <a:noFill/>
          </a:ln>
        </p:spPr>
        <p:txBody>
          <a:bodyPr anchorCtr="0" anchor="ctr" bIns="91425" lIns="91425" spcFirstLastPara="1" rIns="91425" wrap="square" tIns="91425">
            <a:noAutofit/>
          </a:bodyPr>
          <a:lstStyle>
            <a:lvl1pPr indent="-228600" lvl="0" marL="457200" rtl="0" algn="ctr">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 Subtitles - Black">
  <p:cSld name="Subtitles">
    <p:bg>
      <p:bgPr>
        <a:solidFill>
          <a:srgbClr val="000000"/>
        </a:solidFill>
      </p:bgPr>
    </p:bg>
    <p:spTree>
      <p:nvGrpSpPr>
        <p:cNvPr id="36" name="Shape 36"/>
        <p:cNvGrpSpPr/>
        <p:nvPr/>
      </p:nvGrpSpPr>
      <p:grpSpPr>
        <a:xfrm>
          <a:off x="0" y="0"/>
          <a:ext cx="0" cy="0"/>
          <a:chOff x="0" y="0"/>
          <a:chExt cx="0" cy="0"/>
        </a:xfrm>
      </p:grpSpPr>
      <p:pic>
        <p:nvPicPr>
          <p:cNvPr descr="hootsuite-white-icon.png" id="37" name="Google Shape;37;p6"/>
          <p:cNvPicPr preferRelativeResize="0"/>
          <p:nvPr/>
        </p:nvPicPr>
        <p:blipFill rotWithShape="1">
          <a:blip r:embed="rId2">
            <a:alphaModFix/>
          </a:blip>
          <a:srcRect b="0" l="0" r="0" t="0"/>
          <a:stretch/>
        </p:blipFill>
        <p:spPr>
          <a:xfrm>
            <a:off x="8583910" y="4558130"/>
            <a:ext cx="243600" cy="289800"/>
          </a:xfrm>
          <a:prstGeom prst="rect">
            <a:avLst/>
          </a:prstGeom>
          <a:noFill/>
          <a:ln>
            <a:noFill/>
          </a:ln>
        </p:spPr>
      </p:pic>
      <p:sp>
        <p:nvSpPr>
          <p:cNvPr id="38" name="Google Shape;38;p6"/>
          <p:cNvSpPr txBox="1"/>
          <p:nvPr>
            <p:ph type="ctrTitle"/>
          </p:nvPr>
        </p:nvSpPr>
        <p:spPr>
          <a:xfrm>
            <a:off x="474450" y="1592300"/>
            <a:ext cx="8195100" cy="1541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6. Subtitles - White">
  <p:cSld name="Subtitles_1">
    <p:bg>
      <p:bgPr>
        <a:solidFill>
          <a:srgbClr val="FFFFFF"/>
        </a:solidFill>
      </p:bgPr>
    </p:bg>
    <p:spTree>
      <p:nvGrpSpPr>
        <p:cNvPr id="39" name="Shape 39"/>
        <p:cNvGrpSpPr/>
        <p:nvPr/>
      </p:nvGrpSpPr>
      <p:grpSpPr>
        <a:xfrm>
          <a:off x="0" y="0"/>
          <a:ext cx="0" cy="0"/>
          <a:chOff x="0" y="0"/>
          <a:chExt cx="0" cy="0"/>
        </a:xfrm>
      </p:grpSpPr>
      <p:sp>
        <p:nvSpPr>
          <p:cNvPr id="40" name="Google Shape;40;p7"/>
          <p:cNvSpPr txBox="1"/>
          <p:nvPr>
            <p:ph type="ctrTitle"/>
          </p:nvPr>
        </p:nvSpPr>
        <p:spPr>
          <a:xfrm>
            <a:off x="474450" y="1592300"/>
            <a:ext cx="8195100" cy="1541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4000"/>
              <a:buFont typeface="Open Sans"/>
              <a:buNone/>
              <a:defRPr b="1" sz="4000">
                <a:latin typeface="Open Sans"/>
                <a:ea typeface="Open Sans"/>
                <a:cs typeface="Open Sans"/>
                <a:sym typeface="Open Sans"/>
              </a:defRPr>
            </a:lvl1pPr>
            <a:lvl2pPr indent="-254000" lvl="1" marL="0" marR="0" rtl="0" algn="ctr">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ctr">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ctr">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ctr">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ctr">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ctr">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ctr">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ctr">
              <a:spcBef>
                <a:spcPts val="0"/>
              </a:spcBef>
              <a:spcAft>
                <a:spcPts val="0"/>
              </a:spcAft>
              <a:buSzPts val="4000"/>
              <a:buFont typeface="Open Sans"/>
              <a:buChar char="■"/>
              <a:defRPr b="1" sz="4000">
                <a:latin typeface="Open Sans"/>
                <a:ea typeface="Open Sans"/>
                <a:cs typeface="Open Sans"/>
                <a:sym typeface="Open Sans"/>
              </a:defRPr>
            </a:lvl9pPr>
          </a:lstStyle>
          <a:p/>
        </p:txBody>
      </p:sp>
      <p:pic>
        <p:nvPicPr>
          <p:cNvPr id="41" name="Google Shape;41;p7"/>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7. Subtitles - With Photo">
  <p:cSld name="Subtitles_1_1">
    <p:bg>
      <p:bgPr>
        <a:solidFill>
          <a:srgbClr val="FFFFFF"/>
        </a:solidFill>
      </p:bgPr>
    </p:bg>
    <p:spTree>
      <p:nvGrpSpPr>
        <p:cNvPr id="42" name="Shape 42"/>
        <p:cNvGrpSpPr/>
        <p:nvPr/>
      </p:nvGrpSpPr>
      <p:grpSpPr>
        <a:xfrm>
          <a:off x="0" y="0"/>
          <a:ext cx="0" cy="0"/>
          <a:chOff x="0" y="0"/>
          <a:chExt cx="0" cy="0"/>
        </a:xfrm>
      </p:grpSpPr>
      <p:pic>
        <p:nvPicPr>
          <p:cNvPr id="43" name="Google Shape;43;p8"/>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44" name="Google Shape;44;p8"/>
          <p:cNvSpPr txBox="1"/>
          <p:nvPr>
            <p:ph type="ctrTitle"/>
          </p:nvPr>
        </p:nvSpPr>
        <p:spPr>
          <a:xfrm>
            <a:off x="474450" y="1592300"/>
            <a:ext cx="8195100" cy="1541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8. Half Page - Image Left">
  <p:cSld name="CUSTOM_1">
    <p:spTree>
      <p:nvGrpSpPr>
        <p:cNvPr id="45" name="Shape 45"/>
        <p:cNvGrpSpPr/>
        <p:nvPr/>
      </p:nvGrpSpPr>
      <p:grpSpPr>
        <a:xfrm>
          <a:off x="0" y="0"/>
          <a:ext cx="0" cy="0"/>
          <a:chOff x="0" y="0"/>
          <a:chExt cx="0" cy="0"/>
        </a:xfrm>
      </p:grpSpPr>
      <p:sp>
        <p:nvSpPr>
          <p:cNvPr id="46" name="Google Shape;46;p9"/>
          <p:cNvSpPr txBox="1"/>
          <p:nvPr>
            <p:ph type="ctrTitle"/>
          </p:nvPr>
        </p:nvSpPr>
        <p:spPr>
          <a:xfrm>
            <a:off x="4591825" y="270400"/>
            <a:ext cx="4186800" cy="14148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
        <p:nvSpPr>
          <p:cNvPr id="47" name="Google Shape;47;p9"/>
          <p:cNvSpPr txBox="1"/>
          <p:nvPr>
            <p:ph idx="1" type="body"/>
          </p:nvPr>
        </p:nvSpPr>
        <p:spPr>
          <a:xfrm>
            <a:off x="4591825" y="1806400"/>
            <a:ext cx="4186800" cy="29703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48" name="Google Shape;48;p9"/>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9. Half Page - Image Right">
  <p:cSld name="CUSTOM">
    <p:spTree>
      <p:nvGrpSpPr>
        <p:cNvPr id="49" name="Shape 49"/>
        <p:cNvGrpSpPr/>
        <p:nvPr/>
      </p:nvGrpSpPr>
      <p:grpSpPr>
        <a:xfrm>
          <a:off x="0" y="0"/>
          <a:ext cx="0" cy="0"/>
          <a:chOff x="0" y="0"/>
          <a:chExt cx="0" cy="0"/>
        </a:xfrm>
      </p:grpSpPr>
      <p:sp>
        <p:nvSpPr>
          <p:cNvPr id="50" name="Google Shape;50;p10"/>
          <p:cNvSpPr txBox="1"/>
          <p:nvPr>
            <p:ph type="ctrTitle"/>
          </p:nvPr>
        </p:nvSpPr>
        <p:spPr>
          <a:xfrm>
            <a:off x="376600" y="270400"/>
            <a:ext cx="4171800" cy="14148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
        <p:nvSpPr>
          <p:cNvPr id="51" name="Google Shape;51;p10"/>
          <p:cNvSpPr txBox="1"/>
          <p:nvPr>
            <p:ph idx="1" type="body"/>
          </p:nvPr>
        </p:nvSpPr>
        <p:spPr>
          <a:xfrm>
            <a:off x="376250" y="1806400"/>
            <a:ext cx="4171800" cy="29703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52" name="Google Shape;52;p10"/>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0. Bullets Two Column">
  <p:cSld name="Bullets Two Column">
    <p:spTree>
      <p:nvGrpSpPr>
        <p:cNvPr id="53" name="Shape 53"/>
        <p:cNvGrpSpPr/>
        <p:nvPr/>
      </p:nvGrpSpPr>
      <p:grpSpPr>
        <a:xfrm>
          <a:off x="0" y="0"/>
          <a:ext cx="0" cy="0"/>
          <a:chOff x="0" y="0"/>
          <a:chExt cx="0" cy="0"/>
        </a:xfrm>
      </p:grpSpPr>
      <p:sp>
        <p:nvSpPr>
          <p:cNvPr id="54" name="Google Shape;54;p11"/>
          <p:cNvSpPr txBox="1"/>
          <p:nvPr>
            <p:ph idx="1" type="body"/>
          </p:nvPr>
        </p:nvSpPr>
        <p:spPr>
          <a:xfrm>
            <a:off x="4768150" y="1186950"/>
            <a:ext cx="4010400" cy="3316500"/>
          </a:xfrm>
          <a:prstGeom prst="rect">
            <a:avLst/>
          </a:prstGeom>
          <a:noFill/>
          <a:ln>
            <a:noFill/>
          </a:ln>
        </p:spPr>
        <p:txBody>
          <a:bodyPr anchorCtr="0" anchor="t" bIns="91425" lIns="91425" spcFirstLastPara="1" rIns="91425" wrap="square" tIns="91425">
            <a:noAutofit/>
          </a:bodyPr>
          <a:lstStyle>
            <a:lvl1pPr indent="-330200" lvl="0" marL="457200" rtl="0">
              <a:lnSpc>
                <a:spcPct val="110000"/>
              </a:lnSpc>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lnSpc>
                <a:spcPct val="110000"/>
              </a:lnSpc>
              <a:spcBef>
                <a:spcPts val="0"/>
              </a:spcBef>
              <a:spcAft>
                <a:spcPts val="0"/>
              </a:spcAft>
              <a:buSzPts val="1600"/>
              <a:buFont typeface="Open Sans"/>
              <a:buChar char="○"/>
              <a:defRPr sz="1600">
                <a:latin typeface="Open Sans"/>
                <a:ea typeface="Open Sans"/>
                <a:cs typeface="Open Sans"/>
                <a:sym typeface="Open Sans"/>
              </a:defRPr>
            </a:lvl2pPr>
            <a:lvl3pPr indent="-330200" lvl="2" marL="1371600" rtl="0">
              <a:lnSpc>
                <a:spcPct val="110000"/>
              </a:lnSpc>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lnSpc>
                <a:spcPct val="110000"/>
              </a:lnSpc>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lnSpc>
                <a:spcPct val="110000"/>
              </a:lnSpc>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55" name="Google Shape;55;p11"/>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56" name="Google Shape;56;p11"/>
          <p:cNvSpPr txBox="1"/>
          <p:nvPr>
            <p:ph idx="2" type="body"/>
          </p:nvPr>
        </p:nvSpPr>
        <p:spPr>
          <a:xfrm>
            <a:off x="376250" y="1186950"/>
            <a:ext cx="4010400" cy="3316500"/>
          </a:xfrm>
          <a:prstGeom prst="rect">
            <a:avLst/>
          </a:prstGeom>
          <a:noFill/>
          <a:ln>
            <a:noFill/>
          </a:ln>
        </p:spPr>
        <p:txBody>
          <a:bodyPr anchorCtr="0" anchor="t" bIns="91425" lIns="91425" spcFirstLastPara="1" rIns="91425" wrap="square" tIns="91425">
            <a:noAutofit/>
          </a:bodyPr>
          <a:lstStyle>
            <a:lvl1pPr indent="-330200" lvl="0" marL="457200" rtl="0">
              <a:lnSpc>
                <a:spcPct val="110000"/>
              </a:lnSpc>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lnSpc>
                <a:spcPct val="110000"/>
              </a:lnSpc>
              <a:spcBef>
                <a:spcPts val="0"/>
              </a:spcBef>
              <a:spcAft>
                <a:spcPts val="0"/>
              </a:spcAft>
              <a:buSzPts val="1600"/>
              <a:buFont typeface="Open Sans"/>
              <a:buChar char="○"/>
              <a:defRPr sz="1600">
                <a:latin typeface="Open Sans"/>
                <a:ea typeface="Open Sans"/>
                <a:cs typeface="Open Sans"/>
                <a:sym typeface="Open Sans"/>
              </a:defRPr>
            </a:lvl2pPr>
            <a:lvl3pPr indent="-330200" lvl="2" marL="1371600" rtl="0">
              <a:lnSpc>
                <a:spcPct val="110000"/>
              </a:lnSpc>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lnSpc>
                <a:spcPct val="110000"/>
              </a:lnSpc>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lnSpc>
                <a:spcPct val="110000"/>
              </a:lnSpc>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sp>
        <p:nvSpPr>
          <p:cNvPr id="57" name="Google Shape;57;p11"/>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1. Screenshot Left ">
  <p:cSld name="Photo with Content">
    <p:spTree>
      <p:nvGrpSpPr>
        <p:cNvPr id="58" name="Shape 58"/>
        <p:cNvGrpSpPr/>
        <p:nvPr/>
      </p:nvGrpSpPr>
      <p:grpSpPr>
        <a:xfrm>
          <a:off x="0" y="0"/>
          <a:ext cx="0" cy="0"/>
          <a:chOff x="0" y="0"/>
          <a:chExt cx="0" cy="0"/>
        </a:xfrm>
      </p:grpSpPr>
      <p:sp>
        <p:nvSpPr>
          <p:cNvPr id="59" name="Google Shape;59;p12"/>
          <p:cNvSpPr txBox="1"/>
          <p:nvPr>
            <p:ph idx="1" type="body"/>
          </p:nvPr>
        </p:nvSpPr>
        <p:spPr>
          <a:xfrm>
            <a:off x="4768150" y="1186950"/>
            <a:ext cx="4010400" cy="3316500"/>
          </a:xfrm>
          <a:prstGeom prst="rect">
            <a:avLst/>
          </a:prstGeom>
          <a:solidFill>
            <a:srgbClr val="FFFFFF"/>
          </a:solidFill>
          <a:ln>
            <a:noFill/>
          </a:ln>
        </p:spPr>
        <p:txBody>
          <a:bodyPr anchorCtr="0" anchor="t" bIns="91425" lIns="91425" spcFirstLastPara="1" rIns="91425" wrap="square" tIns="91425">
            <a:noAutofit/>
          </a:bodyPr>
          <a:lstStyle>
            <a:lvl1pPr indent="-330200" lvl="0" marL="457200" rtl="0">
              <a:lnSpc>
                <a:spcPct val="110000"/>
              </a:lnSpc>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lnSpc>
                <a:spcPct val="110000"/>
              </a:lnSpc>
              <a:spcBef>
                <a:spcPts val="0"/>
              </a:spcBef>
              <a:spcAft>
                <a:spcPts val="0"/>
              </a:spcAft>
              <a:buSzPts val="1600"/>
              <a:buFont typeface="Open Sans"/>
              <a:buChar char="○"/>
              <a:defRPr sz="1600">
                <a:latin typeface="Open Sans"/>
                <a:ea typeface="Open Sans"/>
                <a:cs typeface="Open Sans"/>
                <a:sym typeface="Open Sans"/>
              </a:defRPr>
            </a:lvl2pPr>
            <a:lvl3pPr indent="-330200" lvl="2" marL="1371600" rtl="0">
              <a:lnSpc>
                <a:spcPct val="110000"/>
              </a:lnSpc>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lnSpc>
                <a:spcPct val="110000"/>
              </a:lnSpc>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lnSpc>
                <a:spcPct val="110000"/>
              </a:lnSpc>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sp>
        <p:nvSpPr>
          <p:cNvPr id="60" name="Google Shape;60;p12"/>
          <p:cNvSpPr/>
          <p:nvPr>
            <p:ph idx="2" type="pic"/>
          </p:nvPr>
        </p:nvSpPr>
        <p:spPr>
          <a:xfrm>
            <a:off x="376600" y="1313975"/>
            <a:ext cx="4086900" cy="3512100"/>
          </a:xfrm>
          <a:prstGeom prst="rect">
            <a:avLst/>
          </a:prstGeom>
          <a:noFill/>
          <a:ln>
            <a:noFill/>
          </a:ln>
        </p:spPr>
      </p:sp>
      <p:pic>
        <p:nvPicPr>
          <p:cNvPr id="61" name="Google Shape;61;p12"/>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62" name="Google Shape;62;p12"/>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2. Screenshot Right">
  <p:cSld name="Content with Photo">
    <p:spTree>
      <p:nvGrpSpPr>
        <p:cNvPr id="63" name="Shape 63"/>
        <p:cNvGrpSpPr/>
        <p:nvPr/>
      </p:nvGrpSpPr>
      <p:grpSpPr>
        <a:xfrm>
          <a:off x="0" y="0"/>
          <a:ext cx="0" cy="0"/>
          <a:chOff x="0" y="0"/>
          <a:chExt cx="0" cy="0"/>
        </a:xfrm>
      </p:grpSpPr>
      <p:sp>
        <p:nvSpPr>
          <p:cNvPr id="64" name="Google Shape;64;p13"/>
          <p:cNvSpPr txBox="1"/>
          <p:nvPr>
            <p:ph idx="1" type="body"/>
          </p:nvPr>
        </p:nvSpPr>
        <p:spPr>
          <a:xfrm>
            <a:off x="376250" y="1186950"/>
            <a:ext cx="3975300" cy="3316500"/>
          </a:xfrm>
          <a:prstGeom prst="rect">
            <a:avLst/>
          </a:prstGeom>
          <a:noFill/>
          <a:ln>
            <a:noFill/>
          </a:ln>
        </p:spPr>
        <p:txBody>
          <a:bodyPr anchorCtr="0" anchor="t" bIns="91425" lIns="91425" spcFirstLastPara="1" rIns="91425" wrap="square" tIns="91425">
            <a:noAutofit/>
          </a:bodyPr>
          <a:lstStyle>
            <a:lvl1pPr indent="-330200" lvl="0" marL="457200" rtl="0">
              <a:lnSpc>
                <a:spcPct val="110000"/>
              </a:lnSpc>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lnSpc>
                <a:spcPct val="110000"/>
              </a:lnSpc>
              <a:spcBef>
                <a:spcPts val="0"/>
              </a:spcBef>
              <a:spcAft>
                <a:spcPts val="0"/>
              </a:spcAft>
              <a:buSzPts val="1600"/>
              <a:buFont typeface="Open Sans"/>
              <a:buChar char="○"/>
              <a:defRPr sz="1600">
                <a:latin typeface="Open Sans"/>
                <a:ea typeface="Open Sans"/>
                <a:cs typeface="Open Sans"/>
                <a:sym typeface="Open Sans"/>
              </a:defRPr>
            </a:lvl2pPr>
            <a:lvl3pPr indent="-330200" lvl="2" marL="1371600" rtl="0">
              <a:lnSpc>
                <a:spcPct val="110000"/>
              </a:lnSpc>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lnSpc>
                <a:spcPct val="110000"/>
              </a:lnSpc>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lnSpc>
                <a:spcPct val="110000"/>
              </a:lnSpc>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sp>
        <p:nvSpPr>
          <p:cNvPr id="65" name="Google Shape;65;p13"/>
          <p:cNvSpPr/>
          <p:nvPr>
            <p:ph idx="2" type="pic"/>
          </p:nvPr>
        </p:nvSpPr>
        <p:spPr>
          <a:xfrm>
            <a:off x="4659100" y="1313975"/>
            <a:ext cx="4119600" cy="3512100"/>
          </a:xfrm>
          <a:prstGeom prst="rect">
            <a:avLst/>
          </a:prstGeom>
          <a:noFill/>
          <a:ln>
            <a:noFill/>
          </a:ln>
        </p:spPr>
      </p:sp>
      <p:sp>
        <p:nvSpPr>
          <p:cNvPr id="66" name="Google Shape;66;p13"/>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3. Two Columns">
  <p:cSld name="Two Columns">
    <p:spTree>
      <p:nvGrpSpPr>
        <p:cNvPr id="67" name="Shape 67"/>
        <p:cNvGrpSpPr/>
        <p:nvPr/>
      </p:nvGrpSpPr>
      <p:grpSpPr>
        <a:xfrm>
          <a:off x="0" y="0"/>
          <a:ext cx="0" cy="0"/>
          <a:chOff x="0" y="0"/>
          <a:chExt cx="0" cy="0"/>
        </a:xfrm>
      </p:grpSpPr>
      <p:sp>
        <p:nvSpPr>
          <p:cNvPr id="68" name="Google Shape;68;p14"/>
          <p:cNvSpPr txBox="1"/>
          <p:nvPr>
            <p:ph idx="1" type="body"/>
          </p:nvPr>
        </p:nvSpPr>
        <p:spPr>
          <a:xfrm>
            <a:off x="4803400" y="1186950"/>
            <a:ext cx="3975300" cy="33165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sp>
        <p:nvSpPr>
          <p:cNvPr id="69" name="Google Shape;69;p14"/>
          <p:cNvSpPr txBox="1"/>
          <p:nvPr>
            <p:ph idx="2" type="body"/>
          </p:nvPr>
        </p:nvSpPr>
        <p:spPr>
          <a:xfrm>
            <a:off x="376250" y="1186950"/>
            <a:ext cx="3975300" cy="33165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70" name="Google Shape;70;p14"/>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71" name="Google Shape;71;p14"/>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4. One Column">
  <p:cSld name="One Column">
    <p:spTree>
      <p:nvGrpSpPr>
        <p:cNvPr id="72" name="Shape 72"/>
        <p:cNvGrpSpPr/>
        <p:nvPr/>
      </p:nvGrpSpPr>
      <p:grpSpPr>
        <a:xfrm>
          <a:off x="0" y="0"/>
          <a:ext cx="0" cy="0"/>
          <a:chOff x="0" y="0"/>
          <a:chExt cx="0" cy="0"/>
        </a:xfrm>
      </p:grpSpPr>
      <p:sp>
        <p:nvSpPr>
          <p:cNvPr id="73" name="Google Shape;73;p15"/>
          <p:cNvSpPr txBox="1"/>
          <p:nvPr>
            <p:ph idx="1" type="body"/>
          </p:nvPr>
        </p:nvSpPr>
        <p:spPr>
          <a:xfrm>
            <a:off x="376275" y="1186950"/>
            <a:ext cx="8402100" cy="33165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74" name="Google Shape;74;p15"/>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75" name="Google Shape;75;p15"/>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5. Title Only">
  <p:cSld name="Title Only">
    <p:spTree>
      <p:nvGrpSpPr>
        <p:cNvPr id="76" name="Shape 76"/>
        <p:cNvGrpSpPr/>
        <p:nvPr/>
      </p:nvGrpSpPr>
      <p:grpSpPr>
        <a:xfrm>
          <a:off x="0" y="0"/>
          <a:ext cx="0" cy="0"/>
          <a:chOff x="0" y="0"/>
          <a:chExt cx="0" cy="0"/>
        </a:xfrm>
      </p:grpSpPr>
      <p:pic>
        <p:nvPicPr>
          <p:cNvPr id="77" name="Google Shape;77;p16"/>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
        <p:nvSpPr>
          <p:cNvPr id="78" name="Google Shape;78;p16"/>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6. Quote - Left Aligned - Ocean&gt;Sky">
  <p:cSld name="Quote w/ Quoter">
    <p:bg>
      <p:bgPr>
        <a:solidFill>
          <a:srgbClr val="FFFFFF"/>
        </a:solidFill>
      </p:bgPr>
    </p:bg>
    <p:spTree>
      <p:nvGrpSpPr>
        <p:cNvPr id="79" name="Shape 79"/>
        <p:cNvGrpSpPr/>
        <p:nvPr/>
      </p:nvGrpSpPr>
      <p:grpSpPr>
        <a:xfrm>
          <a:off x="0" y="0"/>
          <a:ext cx="0" cy="0"/>
          <a:chOff x="0" y="0"/>
          <a:chExt cx="0" cy="0"/>
        </a:xfrm>
      </p:grpSpPr>
      <p:pic>
        <p:nvPicPr>
          <p:cNvPr id="80" name="Google Shape;80;p17"/>
          <p:cNvPicPr preferRelativeResize="0"/>
          <p:nvPr/>
        </p:nvPicPr>
        <p:blipFill>
          <a:blip r:embed="rId2">
            <a:alphaModFix/>
          </a:blip>
          <a:stretch>
            <a:fillRect/>
          </a:stretch>
        </p:blipFill>
        <p:spPr>
          <a:xfrm>
            <a:off x="-14300" y="-13050"/>
            <a:ext cx="9192775" cy="5189174"/>
          </a:xfrm>
          <a:prstGeom prst="rect">
            <a:avLst/>
          </a:prstGeom>
          <a:noFill/>
          <a:ln>
            <a:noFill/>
          </a:ln>
        </p:spPr>
      </p:pic>
      <p:sp>
        <p:nvSpPr>
          <p:cNvPr id="81" name="Google Shape;81;p17"/>
          <p:cNvSpPr txBox="1"/>
          <p:nvPr>
            <p:ph type="ctrTitle"/>
          </p:nvPr>
        </p:nvSpPr>
        <p:spPr>
          <a:xfrm>
            <a:off x="474450" y="1420050"/>
            <a:ext cx="8195100" cy="1541400"/>
          </a:xfrm>
          <a:prstGeom prst="rect">
            <a:avLst/>
          </a:prstGeom>
          <a:noFill/>
          <a:ln>
            <a:noFill/>
          </a:ln>
        </p:spPr>
        <p:txBody>
          <a:bodyPr anchorCtr="0" anchor="ctr" bIns="91425" lIns="91425" spcFirstLastPara="1" rIns="91425" wrap="square" tIns="91425">
            <a:noAutofit/>
          </a:bodyPr>
          <a:lstStyle>
            <a:lvl1pPr indent="0" lvl="0" marL="0" marR="0" rtl="0">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82" name="Google Shape;82;p17"/>
          <p:cNvSpPr txBox="1"/>
          <p:nvPr>
            <p:ph idx="1" type="subTitle"/>
          </p:nvPr>
        </p:nvSpPr>
        <p:spPr>
          <a:xfrm>
            <a:off x="474450" y="3847838"/>
            <a:ext cx="80742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id="83" name="Google Shape;83;p17"/>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6. Quote - Left Aligned - Growth&gt;Sky">
  <p:cSld name="Quote w/ Quoter_1">
    <p:bg>
      <p:bgPr>
        <a:solidFill>
          <a:srgbClr val="FFFFFF"/>
        </a:solidFill>
      </p:bgPr>
    </p:bg>
    <p:spTree>
      <p:nvGrpSpPr>
        <p:cNvPr id="84" name="Shape 84"/>
        <p:cNvGrpSpPr/>
        <p:nvPr/>
      </p:nvGrpSpPr>
      <p:grpSpPr>
        <a:xfrm>
          <a:off x="0" y="0"/>
          <a:ext cx="0" cy="0"/>
          <a:chOff x="0" y="0"/>
          <a:chExt cx="0" cy="0"/>
        </a:xfrm>
      </p:grpSpPr>
      <p:pic>
        <p:nvPicPr>
          <p:cNvPr id="85" name="Google Shape;85;p18"/>
          <p:cNvPicPr preferRelativeResize="0"/>
          <p:nvPr/>
        </p:nvPicPr>
        <p:blipFill rotWithShape="1">
          <a:blip r:embed="rId2">
            <a:alphaModFix/>
          </a:blip>
          <a:srcRect b="0" l="37652" r="2143" t="39795"/>
          <a:stretch/>
        </p:blipFill>
        <p:spPr>
          <a:xfrm>
            <a:off x="-44350" y="-36950"/>
            <a:ext cx="9195753" cy="5187849"/>
          </a:xfrm>
          <a:prstGeom prst="rect">
            <a:avLst/>
          </a:prstGeom>
          <a:noFill/>
          <a:ln>
            <a:noFill/>
          </a:ln>
        </p:spPr>
      </p:pic>
      <p:sp>
        <p:nvSpPr>
          <p:cNvPr id="86" name="Google Shape;86;p18"/>
          <p:cNvSpPr txBox="1"/>
          <p:nvPr>
            <p:ph type="ctrTitle"/>
          </p:nvPr>
        </p:nvSpPr>
        <p:spPr>
          <a:xfrm>
            <a:off x="474450" y="1420050"/>
            <a:ext cx="8195100" cy="1541400"/>
          </a:xfrm>
          <a:prstGeom prst="rect">
            <a:avLst/>
          </a:prstGeom>
          <a:noFill/>
          <a:ln>
            <a:noFill/>
          </a:ln>
        </p:spPr>
        <p:txBody>
          <a:bodyPr anchorCtr="0" anchor="ctr" bIns="91425" lIns="91425" spcFirstLastPara="1" rIns="91425" wrap="square" tIns="91425">
            <a:noAutofit/>
          </a:bodyPr>
          <a:lstStyle>
            <a:lvl1pPr indent="0" lvl="0" marL="0" marR="0" rtl="0">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87" name="Google Shape;87;p18"/>
          <p:cNvSpPr txBox="1"/>
          <p:nvPr>
            <p:ph idx="1" type="subTitle"/>
          </p:nvPr>
        </p:nvSpPr>
        <p:spPr>
          <a:xfrm>
            <a:off x="474450" y="3847838"/>
            <a:ext cx="80742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id="88" name="Google Shape;88;p18"/>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6. Quote - Left Aligned - Starfish&gt;Sky">
  <p:cSld name="Quote w/ Quoter_1_1">
    <p:bg>
      <p:bgPr>
        <a:solidFill>
          <a:srgbClr val="FFFFFF"/>
        </a:solidFill>
      </p:bgPr>
    </p:bg>
    <p:spTree>
      <p:nvGrpSpPr>
        <p:cNvPr id="89" name="Shape 89"/>
        <p:cNvGrpSpPr/>
        <p:nvPr/>
      </p:nvGrpSpPr>
      <p:grpSpPr>
        <a:xfrm>
          <a:off x="0" y="0"/>
          <a:ext cx="0" cy="0"/>
          <a:chOff x="0" y="0"/>
          <a:chExt cx="0" cy="0"/>
        </a:xfrm>
      </p:grpSpPr>
      <p:pic>
        <p:nvPicPr>
          <p:cNvPr id="90" name="Google Shape;90;p19"/>
          <p:cNvPicPr preferRelativeResize="0"/>
          <p:nvPr/>
        </p:nvPicPr>
        <p:blipFill rotWithShape="1">
          <a:blip r:embed="rId2">
            <a:alphaModFix/>
          </a:blip>
          <a:srcRect b="9657" l="0" r="9657" t="0"/>
          <a:stretch/>
        </p:blipFill>
        <p:spPr>
          <a:xfrm rot="10800000">
            <a:off x="-36251" y="-14085"/>
            <a:ext cx="9201701" cy="5171525"/>
          </a:xfrm>
          <a:prstGeom prst="rect">
            <a:avLst/>
          </a:prstGeom>
          <a:noFill/>
          <a:ln>
            <a:noFill/>
          </a:ln>
        </p:spPr>
      </p:pic>
      <p:sp>
        <p:nvSpPr>
          <p:cNvPr id="91" name="Google Shape;91;p19"/>
          <p:cNvSpPr txBox="1"/>
          <p:nvPr>
            <p:ph type="ctrTitle"/>
          </p:nvPr>
        </p:nvSpPr>
        <p:spPr>
          <a:xfrm>
            <a:off x="474450" y="1420050"/>
            <a:ext cx="8195100" cy="1541400"/>
          </a:xfrm>
          <a:prstGeom prst="rect">
            <a:avLst/>
          </a:prstGeom>
          <a:noFill/>
          <a:ln>
            <a:noFill/>
          </a:ln>
        </p:spPr>
        <p:txBody>
          <a:bodyPr anchorCtr="0" anchor="ctr" bIns="91425" lIns="91425" spcFirstLastPara="1" rIns="91425" wrap="square" tIns="91425">
            <a:noAutofit/>
          </a:bodyPr>
          <a:lstStyle>
            <a:lvl1pPr indent="0" lvl="0" marL="0" marR="0" rtl="0">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92" name="Google Shape;92;p19"/>
          <p:cNvSpPr txBox="1"/>
          <p:nvPr>
            <p:ph idx="1" type="subTitle"/>
          </p:nvPr>
        </p:nvSpPr>
        <p:spPr>
          <a:xfrm>
            <a:off x="474450" y="3847838"/>
            <a:ext cx="80742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id="93" name="Google Shape;93;p19"/>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7. Quote - Centred - Sky&gt;Ocean">
  <p:cSld name="Pull Quote">
    <p:bg>
      <p:bgPr>
        <a:solidFill>
          <a:srgbClr val="FFFFFF"/>
        </a:solidFill>
      </p:bgPr>
    </p:bg>
    <p:spTree>
      <p:nvGrpSpPr>
        <p:cNvPr id="94" name="Shape 94"/>
        <p:cNvGrpSpPr/>
        <p:nvPr/>
      </p:nvGrpSpPr>
      <p:grpSpPr>
        <a:xfrm>
          <a:off x="0" y="0"/>
          <a:ext cx="0" cy="0"/>
          <a:chOff x="0" y="0"/>
          <a:chExt cx="0" cy="0"/>
        </a:xfrm>
      </p:grpSpPr>
      <p:pic>
        <p:nvPicPr>
          <p:cNvPr id="95" name="Google Shape;95;p20"/>
          <p:cNvPicPr preferRelativeResize="0"/>
          <p:nvPr/>
        </p:nvPicPr>
        <p:blipFill>
          <a:blip r:embed="rId2">
            <a:alphaModFix/>
          </a:blip>
          <a:stretch>
            <a:fillRect/>
          </a:stretch>
        </p:blipFill>
        <p:spPr>
          <a:xfrm>
            <a:off x="-46400" y="-26125"/>
            <a:ext cx="9243574" cy="5203375"/>
          </a:xfrm>
          <a:prstGeom prst="rect">
            <a:avLst/>
          </a:prstGeom>
          <a:noFill/>
          <a:ln>
            <a:noFill/>
          </a:ln>
        </p:spPr>
      </p:pic>
      <p:sp>
        <p:nvSpPr>
          <p:cNvPr id="96" name="Google Shape;96;p20"/>
          <p:cNvSpPr txBox="1"/>
          <p:nvPr>
            <p:ph type="ctrTitle"/>
          </p:nvPr>
        </p:nvSpPr>
        <p:spPr>
          <a:xfrm>
            <a:off x="474450" y="1420050"/>
            <a:ext cx="8195100" cy="1541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97" name="Google Shape;97;p20"/>
          <p:cNvSpPr txBox="1"/>
          <p:nvPr>
            <p:ph idx="1" type="subTitle"/>
          </p:nvPr>
        </p:nvSpPr>
        <p:spPr>
          <a:xfrm>
            <a:off x="474450" y="3847838"/>
            <a:ext cx="8074200" cy="444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id="98" name="Google Shape;98;p20"/>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8. Quote - Centered - Black">
  <p:cSld name="CUSTOM_2">
    <p:bg>
      <p:bgPr>
        <a:solidFill>
          <a:srgbClr val="000000"/>
        </a:solidFill>
      </p:bgPr>
    </p:bg>
    <p:spTree>
      <p:nvGrpSpPr>
        <p:cNvPr id="99" name="Shape 99"/>
        <p:cNvGrpSpPr/>
        <p:nvPr/>
      </p:nvGrpSpPr>
      <p:grpSpPr>
        <a:xfrm>
          <a:off x="0" y="0"/>
          <a:ext cx="0" cy="0"/>
          <a:chOff x="0" y="0"/>
          <a:chExt cx="0" cy="0"/>
        </a:xfrm>
      </p:grpSpPr>
      <p:sp>
        <p:nvSpPr>
          <p:cNvPr id="100" name="Google Shape;100;p21"/>
          <p:cNvSpPr txBox="1"/>
          <p:nvPr>
            <p:ph type="ctrTitle"/>
          </p:nvPr>
        </p:nvSpPr>
        <p:spPr>
          <a:xfrm>
            <a:off x="474450" y="1420050"/>
            <a:ext cx="8195100" cy="1541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254000" lvl="1"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2pPr>
            <a:lvl3pPr indent="-254000" lvl="2"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3pPr>
            <a:lvl4pPr indent="-254000" lvl="3"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4pPr>
            <a:lvl5pPr indent="-254000" lvl="4"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5pPr>
            <a:lvl6pPr indent="-254000" lvl="5"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6pPr>
            <a:lvl7pPr indent="-254000" lvl="6"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7pPr>
            <a:lvl8pPr indent="-254000" lvl="7"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8pPr>
            <a:lvl9pPr indent="-254000" lvl="8" marL="0" marR="0" rtl="0" algn="ctr">
              <a:spcBef>
                <a:spcPts val="0"/>
              </a:spcBef>
              <a:spcAft>
                <a:spcPts val="0"/>
              </a:spcAft>
              <a:buClr>
                <a:srgbClr val="FFFFFF"/>
              </a:buClr>
              <a:buSzPts val="4000"/>
              <a:buFont typeface="Open Sans"/>
              <a:buChar char="■"/>
              <a:defRPr b="1" sz="4000">
                <a:solidFill>
                  <a:srgbClr val="FFFFFF"/>
                </a:solidFill>
                <a:latin typeface="Open Sans"/>
                <a:ea typeface="Open Sans"/>
                <a:cs typeface="Open Sans"/>
                <a:sym typeface="Open Sans"/>
              </a:defRPr>
            </a:lvl9pPr>
          </a:lstStyle>
          <a:p/>
        </p:txBody>
      </p:sp>
      <p:sp>
        <p:nvSpPr>
          <p:cNvPr id="101" name="Google Shape;101;p21"/>
          <p:cNvSpPr txBox="1"/>
          <p:nvPr>
            <p:ph idx="1" type="subTitle"/>
          </p:nvPr>
        </p:nvSpPr>
        <p:spPr>
          <a:xfrm>
            <a:off x="474450" y="3847838"/>
            <a:ext cx="8074200" cy="444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Clr>
                <a:srgbClr val="FFFFFF"/>
              </a:buClr>
              <a:buSzPts val="1900"/>
              <a:buFont typeface="Open Sans"/>
              <a:buNone/>
              <a:defRPr b="1" sz="1900">
                <a:solidFill>
                  <a:srgbClr val="FFFFFF"/>
                </a:solidFill>
                <a:latin typeface="Open Sans"/>
                <a:ea typeface="Open Sans"/>
                <a:cs typeface="Open Sans"/>
                <a:sym typeface="Open Sans"/>
              </a:defRPr>
            </a:lvl1pPr>
            <a:lvl2pPr indent="0" lvl="1" marL="457200" marR="0" rtl="0" algn="ctr">
              <a:spcBef>
                <a:spcPts val="560"/>
              </a:spcBef>
              <a:spcAft>
                <a:spcPts val="0"/>
              </a:spcAft>
              <a:buClr>
                <a:srgbClr val="FFFFFF"/>
              </a:buClr>
              <a:buSzPts val="1900"/>
              <a:buFont typeface="Arial"/>
              <a:buNone/>
              <a:defRPr sz="1900">
                <a:solidFill>
                  <a:srgbClr val="FFFFFF"/>
                </a:solidFill>
              </a:defRPr>
            </a:lvl2pPr>
            <a:lvl3pPr indent="0" lvl="2" marL="914400" marR="0" rtl="0" algn="ctr">
              <a:spcBef>
                <a:spcPts val="480"/>
              </a:spcBef>
              <a:spcAft>
                <a:spcPts val="0"/>
              </a:spcAft>
              <a:buClr>
                <a:srgbClr val="FFFFFF"/>
              </a:buClr>
              <a:buSzPts val="1900"/>
              <a:buFont typeface="Arial"/>
              <a:buNone/>
              <a:defRPr sz="1900">
                <a:solidFill>
                  <a:srgbClr val="FFFFFF"/>
                </a:solidFill>
              </a:defRPr>
            </a:lvl3pPr>
            <a:lvl4pPr indent="0" lvl="3" marL="1371600" marR="0" rtl="0" algn="ctr">
              <a:spcBef>
                <a:spcPts val="400"/>
              </a:spcBef>
              <a:spcAft>
                <a:spcPts val="0"/>
              </a:spcAft>
              <a:buClr>
                <a:srgbClr val="FFFFFF"/>
              </a:buClr>
              <a:buSzPts val="1900"/>
              <a:buFont typeface="Arial"/>
              <a:buNone/>
              <a:defRPr sz="1900">
                <a:solidFill>
                  <a:srgbClr val="FFFFFF"/>
                </a:solidFill>
              </a:defRPr>
            </a:lvl4pPr>
            <a:lvl5pPr indent="0" lvl="4" marL="1828800" marR="0" rtl="0" algn="ctr">
              <a:spcBef>
                <a:spcPts val="400"/>
              </a:spcBef>
              <a:spcAft>
                <a:spcPts val="0"/>
              </a:spcAft>
              <a:buClr>
                <a:srgbClr val="FFFFFF"/>
              </a:buClr>
              <a:buSzPts val="1900"/>
              <a:buFont typeface="Arial"/>
              <a:buNone/>
              <a:defRPr sz="1900">
                <a:solidFill>
                  <a:srgbClr val="FFFFFF"/>
                </a:solidFill>
              </a:defRPr>
            </a:lvl5pPr>
            <a:lvl6pPr indent="0" lvl="5" marL="2286000" marR="0" rtl="0" algn="ctr">
              <a:spcBef>
                <a:spcPts val="400"/>
              </a:spcBef>
              <a:spcAft>
                <a:spcPts val="0"/>
              </a:spcAft>
              <a:buClr>
                <a:srgbClr val="FFFFFF"/>
              </a:buClr>
              <a:buSzPts val="1900"/>
              <a:buFont typeface="Arial"/>
              <a:buNone/>
              <a:defRPr sz="1900">
                <a:solidFill>
                  <a:srgbClr val="FFFFFF"/>
                </a:solidFill>
              </a:defRPr>
            </a:lvl6pPr>
            <a:lvl7pPr indent="0" lvl="6" marL="2743200" marR="0" rtl="0" algn="ctr">
              <a:spcBef>
                <a:spcPts val="400"/>
              </a:spcBef>
              <a:spcAft>
                <a:spcPts val="0"/>
              </a:spcAft>
              <a:buClr>
                <a:srgbClr val="FFFFFF"/>
              </a:buClr>
              <a:buSzPts val="1900"/>
              <a:buFont typeface="Arial"/>
              <a:buNone/>
              <a:defRPr sz="1900">
                <a:solidFill>
                  <a:srgbClr val="FFFFFF"/>
                </a:solidFill>
              </a:defRPr>
            </a:lvl7pPr>
            <a:lvl8pPr indent="0" lvl="7" marL="3200400" marR="0" rtl="0" algn="ctr">
              <a:spcBef>
                <a:spcPts val="400"/>
              </a:spcBef>
              <a:spcAft>
                <a:spcPts val="0"/>
              </a:spcAft>
              <a:buClr>
                <a:srgbClr val="FFFFFF"/>
              </a:buClr>
              <a:buSzPts val="1900"/>
              <a:buFont typeface="Arial"/>
              <a:buNone/>
              <a:defRPr sz="1900">
                <a:solidFill>
                  <a:srgbClr val="FFFFFF"/>
                </a:solidFill>
              </a:defRPr>
            </a:lvl8pPr>
            <a:lvl9pPr indent="0" lvl="8" marL="3657600" marR="0" rtl="0" algn="ctr">
              <a:spcBef>
                <a:spcPts val="400"/>
              </a:spcBef>
              <a:spcAft>
                <a:spcPts val="0"/>
              </a:spcAft>
              <a:buClr>
                <a:srgbClr val="FFFFFF"/>
              </a:buClr>
              <a:buSzPts val="1900"/>
              <a:buFont typeface="Arial"/>
              <a:buNone/>
              <a:defRPr sz="1900">
                <a:solidFill>
                  <a:srgbClr val="FFFFFF"/>
                </a:solidFill>
              </a:defRPr>
            </a:lvl9pPr>
          </a:lstStyle>
          <a:p/>
        </p:txBody>
      </p:sp>
      <p:pic>
        <p:nvPicPr>
          <p:cNvPr descr="hootsuite-white-icon.png" id="102" name="Google Shape;102;p21"/>
          <p:cNvPicPr preferRelativeResize="0"/>
          <p:nvPr/>
        </p:nvPicPr>
        <p:blipFill rotWithShape="1">
          <a:blip r:embed="rId2">
            <a:alphaModFix/>
          </a:blip>
          <a:srcRect b="0" l="0" r="0" t="0"/>
          <a:stretch/>
        </p:blipFill>
        <p:spPr>
          <a:xfrm>
            <a:off x="8583910" y="4558130"/>
            <a:ext cx="243600" cy="2898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9. Quote - Half Page - Image Right">
  <p:cSld name="CUSTOM_3">
    <p:bg>
      <p:bgPr>
        <a:solidFill>
          <a:srgbClr val="FFFFFF"/>
        </a:solidFill>
      </p:bgPr>
    </p:bg>
    <p:spTree>
      <p:nvGrpSpPr>
        <p:cNvPr id="103" name="Shape 103"/>
        <p:cNvGrpSpPr/>
        <p:nvPr/>
      </p:nvGrpSpPr>
      <p:grpSpPr>
        <a:xfrm>
          <a:off x="0" y="0"/>
          <a:ext cx="0" cy="0"/>
          <a:chOff x="0" y="0"/>
          <a:chExt cx="0" cy="0"/>
        </a:xfrm>
      </p:grpSpPr>
      <p:sp>
        <p:nvSpPr>
          <p:cNvPr id="104" name="Google Shape;104;p22"/>
          <p:cNvSpPr txBox="1"/>
          <p:nvPr>
            <p:ph type="ctrTitle"/>
          </p:nvPr>
        </p:nvSpPr>
        <p:spPr>
          <a:xfrm>
            <a:off x="474450" y="1420050"/>
            <a:ext cx="3948000" cy="1541400"/>
          </a:xfrm>
          <a:prstGeom prst="rect">
            <a:avLst/>
          </a:prstGeom>
          <a:noFill/>
          <a:ln>
            <a:noFill/>
          </a:ln>
        </p:spPr>
        <p:txBody>
          <a:bodyPr anchorCtr="0" anchor="ctr" bIns="91425" lIns="91425" spcFirstLastPara="1" rIns="91425" wrap="square" tIns="91425">
            <a:noAutofit/>
          </a:bodyPr>
          <a:lstStyle>
            <a:lvl1pPr indent="0" lvl="0" marL="0" marR="0" rtl="0">
              <a:spcBef>
                <a:spcPts val="0"/>
              </a:spcBef>
              <a:spcAft>
                <a:spcPts val="0"/>
              </a:spcAft>
              <a:buSzPts val="3000"/>
              <a:buFont typeface="Open Sans"/>
              <a:buNone/>
              <a:defRPr b="1" sz="3000">
                <a:latin typeface="Open Sans"/>
                <a:ea typeface="Open Sans"/>
                <a:cs typeface="Open Sans"/>
                <a:sym typeface="Open Sans"/>
              </a:defRPr>
            </a:lvl1pPr>
            <a:lvl2pPr indent="-190500" lvl="1" marL="0" marR="0" rtl="0">
              <a:spcBef>
                <a:spcPts val="0"/>
              </a:spcBef>
              <a:spcAft>
                <a:spcPts val="0"/>
              </a:spcAft>
              <a:buSzPts val="3000"/>
              <a:buFont typeface="Open Sans"/>
              <a:buChar char="○"/>
              <a:defRPr b="1" sz="3000">
                <a:latin typeface="Open Sans"/>
                <a:ea typeface="Open Sans"/>
                <a:cs typeface="Open Sans"/>
                <a:sym typeface="Open Sans"/>
              </a:defRPr>
            </a:lvl2pPr>
            <a:lvl3pPr indent="-190500" lvl="2" marL="0" marR="0" rtl="0">
              <a:spcBef>
                <a:spcPts val="0"/>
              </a:spcBef>
              <a:spcAft>
                <a:spcPts val="0"/>
              </a:spcAft>
              <a:buSzPts val="3000"/>
              <a:buFont typeface="Open Sans"/>
              <a:buChar char="■"/>
              <a:defRPr b="1" sz="3000">
                <a:latin typeface="Open Sans"/>
                <a:ea typeface="Open Sans"/>
                <a:cs typeface="Open Sans"/>
                <a:sym typeface="Open Sans"/>
              </a:defRPr>
            </a:lvl3pPr>
            <a:lvl4pPr indent="-190500" lvl="3" marL="0" marR="0" rtl="0">
              <a:spcBef>
                <a:spcPts val="0"/>
              </a:spcBef>
              <a:spcAft>
                <a:spcPts val="0"/>
              </a:spcAft>
              <a:buSzPts val="3000"/>
              <a:buFont typeface="Open Sans"/>
              <a:buChar char="●"/>
              <a:defRPr b="1" sz="3000">
                <a:latin typeface="Open Sans"/>
                <a:ea typeface="Open Sans"/>
                <a:cs typeface="Open Sans"/>
                <a:sym typeface="Open Sans"/>
              </a:defRPr>
            </a:lvl4pPr>
            <a:lvl5pPr indent="-190500" lvl="4" marL="0" marR="0" rtl="0">
              <a:spcBef>
                <a:spcPts val="0"/>
              </a:spcBef>
              <a:spcAft>
                <a:spcPts val="0"/>
              </a:spcAft>
              <a:buSzPts val="3000"/>
              <a:buFont typeface="Open Sans"/>
              <a:buChar char="○"/>
              <a:defRPr b="1" sz="3000">
                <a:latin typeface="Open Sans"/>
                <a:ea typeface="Open Sans"/>
                <a:cs typeface="Open Sans"/>
                <a:sym typeface="Open Sans"/>
              </a:defRPr>
            </a:lvl5pPr>
            <a:lvl6pPr indent="-190500" lvl="5" marL="0" marR="0" rtl="0">
              <a:spcBef>
                <a:spcPts val="0"/>
              </a:spcBef>
              <a:spcAft>
                <a:spcPts val="0"/>
              </a:spcAft>
              <a:buSzPts val="3000"/>
              <a:buFont typeface="Open Sans"/>
              <a:buChar char="■"/>
              <a:defRPr b="1" sz="3000">
                <a:latin typeface="Open Sans"/>
                <a:ea typeface="Open Sans"/>
                <a:cs typeface="Open Sans"/>
                <a:sym typeface="Open Sans"/>
              </a:defRPr>
            </a:lvl6pPr>
            <a:lvl7pPr indent="-190500" lvl="6" marL="0" marR="0" rtl="0">
              <a:spcBef>
                <a:spcPts val="0"/>
              </a:spcBef>
              <a:spcAft>
                <a:spcPts val="0"/>
              </a:spcAft>
              <a:buSzPts val="3000"/>
              <a:buFont typeface="Open Sans"/>
              <a:buChar char="●"/>
              <a:defRPr b="1" sz="3000">
                <a:latin typeface="Open Sans"/>
                <a:ea typeface="Open Sans"/>
                <a:cs typeface="Open Sans"/>
                <a:sym typeface="Open Sans"/>
              </a:defRPr>
            </a:lvl7pPr>
            <a:lvl8pPr indent="-190500" lvl="7" marL="0" marR="0" rtl="0">
              <a:spcBef>
                <a:spcPts val="0"/>
              </a:spcBef>
              <a:spcAft>
                <a:spcPts val="0"/>
              </a:spcAft>
              <a:buSzPts val="3000"/>
              <a:buFont typeface="Open Sans"/>
              <a:buChar char="○"/>
              <a:defRPr b="1" sz="3000">
                <a:latin typeface="Open Sans"/>
                <a:ea typeface="Open Sans"/>
                <a:cs typeface="Open Sans"/>
                <a:sym typeface="Open Sans"/>
              </a:defRPr>
            </a:lvl8pPr>
            <a:lvl9pPr indent="-190500" lvl="8" marL="0" marR="0" rtl="0">
              <a:spcBef>
                <a:spcPts val="0"/>
              </a:spcBef>
              <a:spcAft>
                <a:spcPts val="0"/>
              </a:spcAft>
              <a:buSzPts val="3000"/>
              <a:buFont typeface="Open Sans"/>
              <a:buChar char="■"/>
              <a:defRPr b="1" sz="3000">
                <a:latin typeface="Open Sans"/>
                <a:ea typeface="Open Sans"/>
                <a:cs typeface="Open Sans"/>
                <a:sym typeface="Open Sans"/>
              </a:defRPr>
            </a:lvl9pPr>
          </a:lstStyle>
          <a:p/>
        </p:txBody>
      </p:sp>
      <p:sp>
        <p:nvSpPr>
          <p:cNvPr id="105" name="Google Shape;105;p22"/>
          <p:cNvSpPr txBox="1"/>
          <p:nvPr>
            <p:ph idx="1" type="subTitle"/>
          </p:nvPr>
        </p:nvSpPr>
        <p:spPr>
          <a:xfrm>
            <a:off x="474450" y="3847848"/>
            <a:ext cx="38895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1600"/>
              <a:buFont typeface="Open Sans"/>
              <a:buNone/>
              <a:defRPr b="1" sz="1600">
                <a:latin typeface="Open Sans"/>
                <a:ea typeface="Open Sans"/>
                <a:cs typeface="Open Sans"/>
                <a:sym typeface="Open Sans"/>
              </a:defRPr>
            </a:lvl1pPr>
            <a:lvl2pPr indent="0" lvl="1" marL="457200" marR="0" rtl="0" algn="ctr">
              <a:spcBef>
                <a:spcPts val="560"/>
              </a:spcBef>
              <a:spcAft>
                <a:spcPts val="0"/>
              </a:spcAft>
              <a:buSzPts val="1600"/>
              <a:buFont typeface="Arial"/>
              <a:buNone/>
              <a:defRPr sz="1600"/>
            </a:lvl2pPr>
            <a:lvl3pPr indent="0" lvl="2" marL="914400" marR="0" rtl="0" algn="ctr">
              <a:spcBef>
                <a:spcPts val="480"/>
              </a:spcBef>
              <a:spcAft>
                <a:spcPts val="0"/>
              </a:spcAft>
              <a:buSzPts val="1600"/>
              <a:buFont typeface="Arial"/>
              <a:buNone/>
              <a:defRPr sz="1600"/>
            </a:lvl3pPr>
            <a:lvl4pPr indent="0" lvl="3" marL="1371600" marR="0" rtl="0" algn="ctr">
              <a:spcBef>
                <a:spcPts val="400"/>
              </a:spcBef>
              <a:spcAft>
                <a:spcPts val="0"/>
              </a:spcAft>
              <a:buSzPts val="1600"/>
              <a:buFont typeface="Arial"/>
              <a:buNone/>
              <a:defRPr sz="1600"/>
            </a:lvl4pPr>
            <a:lvl5pPr indent="0" lvl="4" marL="1828800" marR="0" rtl="0" algn="ctr">
              <a:spcBef>
                <a:spcPts val="400"/>
              </a:spcBef>
              <a:spcAft>
                <a:spcPts val="0"/>
              </a:spcAft>
              <a:buSzPts val="1600"/>
              <a:buFont typeface="Arial"/>
              <a:buNone/>
              <a:defRPr sz="1600"/>
            </a:lvl5pPr>
            <a:lvl6pPr indent="0" lvl="5" marL="2286000" marR="0" rtl="0" algn="ctr">
              <a:spcBef>
                <a:spcPts val="400"/>
              </a:spcBef>
              <a:spcAft>
                <a:spcPts val="0"/>
              </a:spcAft>
              <a:buSzPts val="1600"/>
              <a:buFont typeface="Arial"/>
              <a:buNone/>
              <a:defRPr sz="1600"/>
            </a:lvl6pPr>
            <a:lvl7pPr indent="0" lvl="6" marL="2743200" marR="0" rtl="0" algn="ctr">
              <a:spcBef>
                <a:spcPts val="400"/>
              </a:spcBef>
              <a:spcAft>
                <a:spcPts val="0"/>
              </a:spcAft>
              <a:buSzPts val="1600"/>
              <a:buFont typeface="Arial"/>
              <a:buNone/>
              <a:defRPr sz="1600"/>
            </a:lvl7pPr>
            <a:lvl8pPr indent="0" lvl="7" marL="3200400" marR="0" rtl="0" algn="ctr">
              <a:spcBef>
                <a:spcPts val="400"/>
              </a:spcBef>
              <a:spcAft>
                <a:spcPts val="0"/>
              </a:spcAft>
              <a:buSzPts val="1600"/>
              <a:buFont typeface="Arial"/>
              <a:buNone/>
              <a:defRPr sz="1600"/>
            </a:lvl8pPr>
            <a:lvl9pPr indent="0" lvl="8" marL="3657600" marR="0" rtl="0" algn="ctr">
              <a:spcBef>
                <a:spcPts val="400"/>
              </a:spcBef>
              <a:spcAft>
                <a:spcPts val="0"/>
              </a:spcAft>
              <a:buSzPts val="1600"/>
              <a:buFont typeface="Arial"/>
              <a:buNone/>
              <a:defRPr sz="1600"/>
            </a:lvl9pPr>
          </a:lstStyle>
          <a:p/>
        </p:txBody>
      </p:sp>
      <p:pic>
        <p:nvPicPr>
          <p:cNvPr id="106" name="Google Shape;106;p22"/>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0. Quote - Half Page - Image Left">
  <p:cSld name="CUSTOM_4">
    <p:bg>
      <p:bgPr>
        <a:solidFill>
          <a:srgbClr val="FFFFFF"/>
        </a:solidFill>
      </p:bgPr>
    </p:bg>
    <p:spTree>
      <p:nvGrpSpPr>
        <p:cNvPr id="107" name="Shape 107"/>
        <p:cNvGrpSpPr/>
        <p:nvPr/>
      </p:nvGrpSpPr>
      <p:grpSpPr>
        <a:xfrm>
          <a:off x="0" y="0"/>
          <a:ext cx="0" cy="0"/>
          <a:chOff x="0" y="0"/>
          <a:chExt cx="0" cy="0"/>
        </a:xfrm>
      </p:grpSpPr>
      <p:sp>
        <p:nvSpPr>
          <p:cNvPr id="108" name="Google Shape;108;p23"/>
          <p:cNvSpPr txBox="1"/>
          <p:nvPr>
            <p:ph type="ctrTitle"/>
          </p:nvPr>
        </p:nvSpPr>
        <p:spPr>
          <a:xfrm>
            <a:off x="4591825" y="1420050"/>
            <a:ext cx="4186800" cy="1541400"/>
          </a:xfrm>
          <a:prstGeom prst="rect">
            <a:avLst/>
          </a:prstGeom>
          <a:noFill/>
          <a:ln>
            <a:noFill/>
          </a:ln>
        </p:spPr>
        <p:txBody>
          <a:bodyPr anchorCtr="0" anchor="ctr" bIns="91425" lIns="91425" spcFirstLastPara="1" rIns="91425" wrap="square" tIns="91425">
            <a:noAutofit/>
          </a:bodyPr>
          <a:lstStyle>
            <a:lvl1pPr indent="0" lvl="0" marL="0" marR="0" rtl="0">
              <a:spcBef>
                <a:spcPts val="0"/>
              </a:spcBef>
              <a:spcAft>
                <a:spcPts val="0"/>
              </a:spcAft>
              <a:buSzPts val="3000"/>
              <a:buFont typeface="Open Sans"/>
              <a:buNone/>
              <a:defRPr b="1" sz="3000">
                <a:latin typeface="Open Sans"/>
                <a:ea typeface="Open Sans"/>
                <a:cs typeface="Open Sans"/>
                <a:sym typeface="Open Sans"/>
              </a:defRPr>
            </a:lvl1pPr>
            <a:lvl2pPr indent="-190500" lvl="1" marL="0" marR="0" rtl="0">
              <a:spcBef>
                <a:spcPts val="0"/>
              </a:spcBef>
              <a:spcAft>
                <a:spcPts val="0"/>
              </a:spcAft>
              <a:buSzPts val="3000"/>
              <a:buFont typeface="Open Sans"/>
              <a:buChar char="○"/>
              <a:defRPr b="1" sz="3000">
                <a:latin typeface="Open Sans"/>
                <a:ea typeface="Open Sans"/>
                <a:cs typeface="Open Sans"/>
                <a:sym typeface="Open Sans"/>
              </a:defRPr>
            </a:lvl2pPr>
            <a:lvl3pPr indent="-190500" lvl="2" marL="0" marR="0" rtl="0">
              <a:spcBef>
                <a:spcPts val="0"/>
              </a:spcBef>
              <a:spcAft>
                <a:spcPts val="0"/>
              </a:spcAft>
              <a:buSzPts val="3000"/>
              <a:buFont typeface="Open Sans"/>
              <a:buChar char="■"/>
              <a:defRPr b="1" sz="3000">
                <a:latin typeface="Open Sans"/>
                <a:ea typeface="Open Sans"/>
                <a:cs typeface="Open Sans"/>
                <a:sym typeface="Open Sans"/>
              </a:defRPr>
            </a:lvl3pPr>
            <a:lvl4pPr indent="-190500" lvl="3" marL="0" marR="0" rtl="0">
              <a:spcBef>
                <a:spcPts val="0"/>
              </a:spcBef>
              <a:spcAft>
                <a:spcPts val="0"/>
              </a:spcAft>
              <a:buSzPts val="3000"/>
              <a:buFont typeface="Open Sans"/>
              <a:buChar char="●"/>
              <a:defRPr b="1" sz="3000">
                <a:latin typeface="Open Sans"/>
                <a:ea typeface="Open Sans"/>
                <a:cs typeface="Open Sans"/>
                <a:sym typeface="Open Sans"/>
              </a:defRPr>
            </a:lvl4pPr>
            <a:lvl5pPr indent="-190500" lvl="4" marL="0" marR="0" rtl="0">
              <a:spcBef>
                <a:spcPts val="0"/>
              </a:spcBef>
              <a:spcAft>
                <a:spcPts val="0"/>
              </a:spcAft>
              <a:buSzPts val="3000"/>
              <a:buFont typeface="Open Sans"/>
              <a:buChar char="○"/>
              <a:defRPr b="1" sz="3000">
                <a:latin typeface="Open Sans"/>
                <a:ea typeface="Open Sans"/>
                <a:cs typeface="Open Sans"/>
                <a:sym typeface="Open Sans"/>
              </a:defRPr>
            </a:lvl5pPr>
            <a:lvl6pPr indent="-190500" lvl="5" marL="0" marR="0" rtl="0">
              <a:spcBef>
                <a:spcPts val="0"/>
              </a:spcBef>
              <a:spcAft>
                <a:spcPts val="0"/>
              </a:spcAft>
              <a:buSzPts val="3000"/>
              <a:buFont typeface="Open Sans"/>
              <a:buChar char="■"/>
              <a:defRPr b="1" sz="3000">
                <a:latin typeface="Open Sans"/>
                <a:ea typeface="Open Sans"/>
                <a:cs typeface="Open Sans"/>
                <a:sym typeface="Open Sans"/>
              </a:defRPr>
            </a:lvl6pPr>
            <a:lvl7pPr indent="-190500" lvl="6" marL="0" marR="0" rtl="0">
              <a:spcBef>
                <a:spcPts val="0"/>
              </a:spcBef>
              <a:spcAft>
                <a:spcPts val="0"/>
              </a:spcAft>
              <a:buSzPts val="3000"/>
              <a:buFont typeface="Open Sans"/>
              <a:buChar char="●"/>
              <a:defRPr b="1" sz="3000">
                <a:latin typeface="Open Sans"/>
                <a:ea typeface="Open Sans"/>
                <a:cs typeface="Open Sans"/>
                <a:sym typeface="Open Sans"/>
              </a:defRPr>
            </a:lvl7pPr>
            <a:lvl8pPr indent="-190500" lvl="7" marL="0" marR="0" rtl="0">
              <a:spcBef>
                <a:spcPts val="0"/>
              </a:spcBef>
              <a:spcAft>
                <a:spcPts val="0"/>
              </a:spcAft>
              <a:buSzPts val="3000"/>
              <a:buFont typeface="Open Sans"/>
              <a:buChar char="○"/>
              <a:defRPr b="1" sz="3000">
                <a:latin typeface="Open Sans"/>
                <a:ea typeface="Open Sans"/>
                <a:cs typeface="Open Sans"/>
                <a:sym typeface="Open Sans"/>
              </a:defRPr>
            </a:lvl8pPr>
            <a:lvl9pPr indent="-190500" lvl="8" marL="0" marR="0" rtl="0">
              <a:spcBef>
                <a:spcPts val="0"/>
              </a:spcBef>
              <a:spcAft>
                <a:spcPts val="0"/>
              </a:spcAft>
              <a:buSzPts val="3000"/>
              <a:buFont typeface="Open Sans"/>
              <a:buChar char="■"/>
              <a:defRPr b="1" sz="3000">
                <a:latin typeface="Open Sans"/>
                <a:ea typeface="Open Sans"/>
                <a:cs typeface="Open Sans"/>
                <a:sym typeface="Open Sans"/>
              </a:defRPr>
            </a:lvl9pPr>
          </a:lstStyle>
          <a:p/>
        </p:txBody>
      </p:sp>
      <p:sp>
        <p:nvSpPr>
          <p:cNvPr id="109" name="Google Shape;109;p23"/>
          <p:cNvSpPr txBox="1"/>
          <p:nvPr>
            <p:ph idx="1" type="subTitle"/>
          </p:nvPr>
        </p:nvSpPr>
        <p:spPr>
          <a:xfrm>
            <a:off x="4591825" y="3847850"/>
            <a:ext cx="4186800" cy="4449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1600"/>
              <a:buFont typeface="Open Sans"/>
              <a:buNone/>
              <a:defRPr b="1" sz="1600">
                <a:latin typeface="Open Sans"/>
                <a:ea typeface="Open Sans"/>
                <a:cs typeface="Open Sans"/>
                <a:sym typeface="Open Sans"/>
              </a:defRPr>
            </a:lvl1pPr>
            <a:lvl2pPr indent="0" lvl="1" marL="457200" marR="0" rtl="0" algn="ctr">
              <a:spcBef>
                <a:spcPts val="560"/>
              </a:spcBef>
              <a:spcAft>
                <a:spcPts val="0"/>
              </a:spcAft>
              <a:buSzPts val="1600"/>
              <a:buFont typeface="Arial"/>
              <a:buNone/>
              <a:defRPr sz="1600"/>
            </a:lvl2pPr>
            <a:lvl3pPr indent="0" lvl="2" marL="914400" marR="0" rtl="0" algn="ctr">
              <a:spcBef>
                <a:spcPts val="480"/>
              </a:spcBef>
              <a:spcAft>
                <a:spcPts val="0"/>
              </a:spcAft>
              <a:buSzPts val="1600"/>
              <a:buFont typeface="Arial"/>
              <a:buNone/>
              <a:defRPr sz="1600"/>
            </a:lvl3pPr>
            <a:lvl4pPr indent="0" lvl="3" marL="1371600" marR="0" rtl="0" algn="ctr">
              <a:spcBef>
                <a:spcPts val="400"/>
              </a:spcBef>
              <a:spcAft>
                <a:spcPts val="0"/>
              </a:spcAft>
              <a:buSzPts val="1600"/>
              <a:buFont typeface="Arial"/>
              <a:buNone/>
              <a:defRPr sz="1600"/>
            </a:lvl4pPr>
            <a:lvl5pPr indent="0" lvl="4" marL="1828800" marR="0" rtl="0" algn="ctr">
              <a:spcBef>
                <a:spcPts val="400"/>
              </a:spcBef>
              <a:spcAft>
                <a:spcPts val="0"/>
              </a:spcAft>
              <a:buSzPts val="1600"/>
              <a:buFont typeface="Arial"/>
              <a:buNone/>
              <a:defRPr sz="1600"/>
            </a:lvl5pPr>
            <a:lvl6pPr indent="0" lvl="5" marL="2286000" marR="0" rtl="0" algn="ctr">
              <a:spcBef>
                <a:spcPts val="400"/>
              </a:spcBef>
              <a:spcAft>
                <a:spcPts val="0"/>
              </a:spcAft>
              <a:buSzPts val="1600"/>
              <a:buFont typeface="Arial"/>
              <a:buNone/>
              <a:defRPr sz="1600"/>
            </a:lvl6pPr>
            <a:lvl7pPr indent="0" lvl="6" marL="2743200" marR="0" rtl="0" algn="ctr">
              <a:spcBef>
                <a:spcPts val="400"/>
              </a:spcBef>
              <a:spcAft>
                <a:spcPts val="0"/>
              </a:spcAft>
              <a:buSzPts val="1600"/>
              <a:buFont typeface="Arial"/>
              <a:buNone/>
              <a:defRPr sz="1600"/>
            </a:lvl7pPr>
            <a:lvl8pPr indent="0" lvl="7" marL="3200400" marR="0" rtl="0" algn="ctr">
              <a:spcBef>
                <a:spcPts val="400"/>
              </a:spcBef>
              <a:spcAft>
                <a:spcPts val="0"/>
              </a:spcAft>
              <a:buSzPts val="1600"/>
              <a:buFont typeface="Arial"/>
              <a:buNone/>
              <a:defRPr sz="1600"/>
            </a:lvl8pPr>
            <a:lvl9pPr indent="0" lvl="8" marL="3657600" marR="0" rtl="0" algn="ctr">
              <a:spcBef>
                <a:spcPts val="400"/>
              </a:spcBef>
              <a:spcAft>
                <a:spcPts val="0"/>
              </a:spcAft>
              <a:buSzPts val="1600"/>
              <a:buFont typeface="Arial"/>
              <a:buNone/>
              <a:defRPr sz="1600"/>
            </a:lvl9pPr>
          </a:lstStyle>
          <a:p/>
        </p:txBody>
      </p:sp>
      <p:pic>
        <p:nvPicPr>
          <p:cNvPr id="110" name="Google Shape;110;p23"/>
          <p:cNvPicPr preferRelativeResize="0"/>
          <p:nvPr/>
        </p:nvPicPr>
        <p:blipFill rotWithShape="1">
          <a:blip r:embed="rId2">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1. Resources">
  <p:cSld name="Resources">
    <p:spTree>
      <p:nvGrpSpPr>
        <p:cNvPr id="111" name="Shape 111"/>
        <p:cNvGrpSpPr/>
        <p:nvPr/>
      </p:nvGrpSpPr>
      <p:grpSpPr>
        <a:xfrm>
          <a:off x="0" y="0"/>
          <a:ext cx="0" cy="0"/>
          <a:chOff x="0" y="0"/>
          <a:chExt cx="0" cy="0"/>
        </a:xfrm>
      </p:grpSpPr>
      <p:sp>
        <p:nvSpPr>
          <p:cNvPr id="112" name="Google Shape;112;p24"/>
          <p:cNvSpPr txBox="1"/>
          <p:nvPr>
            <p:ph idx="1" type="subTitle"/>
          </p:nvPr>
        </p:nvSpPr>
        <p:spPr>
          <a:xfrm>
            <a:off x="522287" y="876328"/>
            <a:ext cx="4964100" cy="358200"/>
          </a:xfrm>
          <a:prstGeom prst="rect">
            <a:avLst/>
          </a:prstGeom>
          <a:noFill/>
          <a:ln>
            <a:noFill/>
          </a:ln>
        </p:spPr>
        <p:txBody>
          <a:bodyPr anchorCtr="0" anchor="t" bIns="91425" lIns="91425" spcFirstLastPara="1" rIns="91425" wrap="square" tIns="91425">
            <a:noAutofit/>
          </a:bodyPr>
          <a:lstStyle>
            <a:lvl1pPr indent="0" lvl="0" marL="0" marR="0" rtl="0" algn="l">
              <a:spcBef>
                <a:spcPts val="300"/>
              </a:spcBef>
              <a:spcAft>
                <a:spcPts val="0"/>
              </a:spcAft>
              <a:buClr>
                <a:schemeClr val="accent1"/>
              </a:buClr>
              <a:buSzPts val="1400"/>
              <a:buFont typeface="Open Sans"/>
              <a:buNone/>
              <a:defRPr b="1">
                <a:latin typeface="Open Sans"/>
                <a:ea typeface="Open Sans"/>
                <a:cs typeface="Open Sans"/>
                <a:sym typeface="Open Sans"/>
              </a:defRPr>
            </a:lvl1pPr>
            <a:lvl2pPr indent="0" lvl="1" marL="457200" marR="0" rtl="0" algn="ctr">
              <a:spcBef>
                <a:spcPts val="560"/>
              </a:spcBef>
              <a:spcAft>
                <a:spcPts val="0"/>
              </a:spcAft>
              <a:buClr>
                <a:schemeClr val="accent1"/>
              </a:buClr>
              <a:buSzPts val="1400"/>
              <a:buFont typeface="Open Sans"/>
              <a:buNone/>
              <a:defRPr>
                <a:latin typeface="Open Sans"/>
                <a:ea typeface="Open Sans"/>
                <a:cs typeface="Open Sans"/>
                <a:sym typeface="Open Sans"/>
              </a:defRPr>
            </a:lvl2pPr>
            <a:lvl3pPr indent="0" lvl="2" marL="914400" marR="0" rtl="0" algn="ctr">
              <a:spcBef>
                <a:spcPts val="480"/>
              </a:spcBef>
              <a:spcAft>
                <a:spcPts val="0"/>
              </a:spcAft>
              <a:buClr>
                <a:schemeClr val="accent1"/>
              </a:buClr>
              <a:buSzPts val="1400"/>
              <a:buFont typeface="Open Sans"/>
              <a:buNone/>
              <a:defRPr>
                <a:latin typeface="Open Sans"/>
                <a:ea typeface="Open Sans"/>
                <a:cs typeface="Open Sans"/>
                <a:sym typeface="Open Sans"/>
              </a:defRPr>
            </a:lvl3pPr>
            <a:lvl4pPr indent="0" lvl="3" marL="13716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4pPr>
            <a:lvl5pPr indent="0" lvl="4" marL="18288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5pPr>
            <a:lvl6pPr indent="0" lvl="5" marL="2286000" marR="0" rtl="0" algn="ctr">
              <a:spcBef>
                <a:spcPts val="400"/>
              </a:spcBef>
              <a:spcAft>
                <a:spcPts val="0"/>
              </a:spcAft>
              <a:buClr>
                <a:srgbClr val="888888"/>
              </a:buClr>
              <a:buSzPts val="1400"/>
              <a:buFont typeface="Open Sans"/>
              <a:buNone/>
              <a:defRPr>
                <a:latin typeface="Open Sans"/>
                <a:ea typeface="Open Sans"/>
                <a:cs typeface="Open Sans"/>
                <a:sym typeface="Open Sans"/>
              </a:defRPr>
            </a:lvl6pPr>
            <a:lvl7pPr indent="0" lvl="6" marL="2743200" marR="0" rtl="0" algn="ctr">
              <a:spcBef>
                <a:spcPts val="400"/>
              </a:spcBef>
              <a:spcAft>
                <a:spcPts val="0"/>
              </a:spcAft>
              <a:buClr>
                <a:srgbClr val="888888"/>
              </a:buClr>
              <a:buSzPts val="1400"/>
              <a:buFont typeface="Open Sans"/>
              <a:buNone/>
              <a:defRPr>
                <a:latin typeface="Open Sans"/>
                <a:ea typeface="Open Sans"/>
                <a:cs typeface="Open Sans"/>
                <a:sym typeface="Open Sans"/>
              </a:defRPr>
            </a:lvl7pPr>
            <a:lvl8pPr indent="0" lvl="7" marL="3200400" marR="0" rtl="0" algn="ctr">
              <a:spcBef>
                <a:spcPts val="400"/>
              </a:spcBef>
              <a:spcAft>
                <a:spcPts val="0"/>
              </a:spcAft>
              <a:buClr>
                <a:srgbClr val="888888"/>
              </a:buClr>
              <a:buSzPts val="1400"/>
              <a:buFont typeface="Open Sans"/>
              <a:buNone/>
              <a:defRPr>
                <a:latin typeface="Open Sans"/>
                <a:ea typeface="Open Sans"/>
                <a:cs typeface="Open Sans"/>
                <a:sym typeface="Open Sans"/>
              </a:defRPr>
            </a:lvl8pPr>
            <a:lvl9pPr indent="0" lvl="8" marL="3657600" marR="0" rtl="0" algn="ctr">
              <a:spcBef>
                <a:spcPts val="400"/>
              </a:spcBef>
              <a:spcAft>
                <a:spcPts val="0"/>
              </a:spcAft>
              <a:buClr>
                <a:srgbClr val="888888"/>
              </a:buClr>
              <a:buSzPts val="1400"/>
              <a:buFont typeface="Open Sans"/>
              <a:buNone/>
              <a:defRPr>
                <a:latin typeface="Open Sans"/>
                <a:ea typeface="Open Sans"/>
                <a:cs typeface="Open Sans"/>
                <a:sym typeface="Open Sans"/>
              </a:defRPr>
            </a:lvl9pPr>
          </a:lstStyle>
          <a:p/>
        </p:txBody>
      </p:sp>
      <p:sp>
        <p:nvSpPr>
          <p:cNvPr id="113" name="Google Shape;113;p24"/>
          <p:cNvSpPr txBox="1"/>
          <p:nvPr>
            <p:ph idx="2" type="body"/>
          </p:nvPr>
        </p:nvSpPr>
        <p:spPr>
          <a:xfrm>
            <a:off x="6337353" y="1018112"/>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14" name="Google Shape;114;p24"/>
          <p:cNvSpPr txBox="1"/>
          <p:nvPr>
            <p:ph idx="3" type="body"/>
          </p:nvPr>
        </p:nvSpPr>
        <p:spPr>
          <a:xfrm>
            <a:off x="6337353" y="1584832"/>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15" name="Google Shape;115;p24"/>
          <p:cNvSpPr txBox="1"/>
          <p:nvPr>
            <p:ph idx="4" type="body"/>
          </p:nvPr>
        </p:nvSpPr>
        <p:spPr>
          <a:xfrm>
            <a:off x="6339239" y="2145276"/>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16" name="Google Shape;116;p24"/>
          <p:cNvSpPr txBox="1"/>
          <p:nvPr>
            <p:ph idx="5" type="body"/>
          </p:nvPr>
        </p:nvSpPr>
        <p:spPr>
          <a:xfrm>
            <a:off x="6339239" y="2690796"/>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17" name="Google Shape;117;p24"/>
          <p:cNvSpPr txBox="1"/>
          <p:nvPr/>
        </p:nvSpPr>
        <p:spPr>
          <a:xfrm>
            <a:off x="6339239" y="2145276"/>
            <a:ext cx="22578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Open Sans"/>
              <a:ea typeface="Open Sans"/>
              <a:cs typeface="Open Sans"/>
              <a:sym typeface="Open Sans"/>
            </a:endParaRPr>
          </a:p>
        </p:txBody>
      </p:sp>
      <p:sp>
        <p:nvSpPr>
          <p:cNvPr id="118" name="Google Shape;118;p24"/>
          <p:cNvSpPr txBox="1"/>
          <p:nvPr>
            <p:ph idx="6" type="body"/>
          </p:nvPr>
        </p:nvSpPr>
        <p:spPr>
          <a:xfrm>
            <a:off x="522287" y="1202695"/>
            <a:ext cx="4964100" cy="5115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119" name="Google Shape;119;p24"/>
          <p:cNvSpPr txBox="1"/>
          <p:nvPr>
            <p:ph idx="7" type="subTitle"/>
          </p:nvPr>
        </p:nvSpPr>
        <p:spPr>
          <a:xfrm>
            <a:off x="522287" y="2170328"/>
            <a:ext cx="4964100" cy="358200"/>
          </a:xfrm>
          <a:prstGeom prst="rect">
            <a:avLst/>
          </a:prstGeom>
          <a:noFill/>
          <a:ln>
            <a:noFill/>
          </a:ln>
        </p:spPr>
        <p:txBody>
          <a:bodyPr anchorCtr="0" anchor="t" bIns="91425" lIns="91425" spcFirstLastPara="1" rIns="91425" wrap="square" tIns="91425">
            <a:noAutofit/>
          </a:bodyPr>
          <a:lstStyle>
            <a:lvl1pPr indent="0" lvl="0" marL="0" marR="0" rtl="0" algn="l">
              <a:spcBef>
                <a:spcPts val="300"/>
              </a:spcBef>
              <a:spcAft>
                <a:spcPts val="0"/>
              </a:spcAft>
              <a:buClr>
                <a:schemeClr val="accent1"/>
              </a:buClr>
              <a:buSzPts val="1400"/>
              <a:buFont typeface="Open Sans"/>
              <a:buNone/>
              <a:defRPr b="1">
                <a:latin typeface="Open Sans"/>
                <a:ea typeface="Open Sans"/>
                <a:cs typeface="Open Sans"/>
                <a:sym typeface="Open Sans"/>
              </a:defRPr>
            </a:lvl1pPr>
            <a:lvl2pPr indent="0" lvl="1" marL="457200" marR="0" rtl="0" algn="ctr">
              <a:spcBef>
                <a:spcPts val="560"/>
              </a:spcBef>
              <a:spcAft>
                <a:spcPts val="0"/>
              </a:spcAft>
              <a:buClr>
                <a:schemeClr val="accent1"/>
              </a:buClr>
              <a:buSzPts val="1400"/>
              <a:buFont typeface="Open Sans"/>
              <a:buNone/>
              <a:defRPr>
                <a:latin typeface="Open Sans"/>
                <a:ea typeface="Open Sans"/>
                <a:cs typeface="Open Sans"/>
                <a:sym typeface="Open Sans"/>
              </a:defRPr>
            </a:lvl2pPr>
            <a:lvl3pPr indent="0" lvl="2" marL="914400" marR="0" rtl="0" algn="ctr">
              <a:spcBef>
                <a:spcPts val="480"/>
              </a:spcBef>
              <a:spcAft>
                <a:spcPts val="0"/>
              </a:spcAft>
              <a:buClr>
                <a:schemeClr val="accent1"/>
              </a:buClr>
              <a:buSzPts val="1400"/>
              <a:buFont typeface="Open Sans"/>
              <a:buNone/>
              <a:defRPr>
                <a:latin typeface="Open Sans"/>
                <a:ea typeface="Open Sans"/>
                <a:cs typeface="Open Sans"/>
                <a:sym typeface="Open Sans"/>
              </a:defRPr>
            </a:lvl3pPr>
            <a:lvl4pPr indent="0" lvl="3" marL="13716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4pPr>
            <a:lvl5pPr indent="0" lvl="4" marL="18288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5pPr>
            <a:lvl6pPr indent="0" lvl="5" marL="2286000" marR="0" rtl="0" algn="ctr">
              <a:spcBef>
                <a:spcPts val="400"/>
              </a:spcBef>
              <a:spcAft>
                <a:spcPts val="0"/>
              </a:spcAft>
              <a:buClr>
                <a:srgbClr val="888888"/>
              </a:buClr>
              <a:buSzPts val="1400"/>
              <a:buFont typeface="Open Sans"/>
              <a:buNone/>
              <a:defRPr>
                <a:latin typeface="Open Sans"/>
                <a:ea typeface="Open Sans"/>
                <a:cs typeface="Open Sans"/>
                <a:sym typeface="Open Sans"/>
              </a:defRPr>
            </a:lvl6pPr>
            <a:lvl7pPr indent="0" lvl="6" marL="2743200" marR="0" rtl="0" algn="ctr">
              <a:spcBef>
                <a:spcPts val="400"/>
              </a:spcBef>
              <a:spcAft>
                <a:spcPts val="0"/>
              </a:spcAft>
              <a:buClr>
                <a:srgbClr val="888888"/>
              </a:buClr>
              <a:buSzPts val="1400"/>
              <a:buFont typeface="Open Sans"/>
              <a:buNone/>
              <a:defRPr>
                <a:latin typeface="Open Sans"/>
                <a:ea typeface="Open Sans"/>
                <a:cs typeface="Open Sans"/>
                <a:sym typeface="Open Sans"/>
              </a:defRPr>
            </a:lvl7pPr>
            <a:lvl8pPr indent="0" lvl="7" marL="3200400" marR="0" rtl="0" algn="ctr">
              <a:spcBef>
                <a:spcPts val="400"/>
              </a:spcBef>
              <a:spcAft>
                <a:spcPts val="0"/>
              </a:spcAft>
              <a:buClr>
                <a:srgbClr val="888888"/>
              </a:buClr>
              <a:buSzPts val="1400"/>
              <a:buFont typeface="Open Sans"/>
              <a:buNone/>
              <a:defRPr>
                <a:latin typeface="Open Sans"/>
                <a:ea typeface="Open Sans"/>
                <a:cs typeface="Open Sans"/>
                <a:sym typeface="Open Sans"/>
              </a:defRPr>
            </a:lvl8pPr>
            <a:lvl9pPr indent="0" lvl="8" marL="3657600" marR="0" rtl="0" algn="ctr">
              <a:spcBef>
                <a:spcPts val="400"/>
              </a:spcBef>
              <a:spcAft>
                <a:spcPts val="0"/>
              </a:spcAft>
              <a:buClr>
                <a:srgbClr val="888888"/>
              </a:buClr>
              <a:buSzPts val="1400"/>
              <a:buFont typeface="Open Sans"/>
              <a:buNone/>
              <a:defRPr>
                <a:latin typeface="Open Sans"/>
                <a:ea typeface="Open Sans"/>
                <a:cs typeface="Open Sans"/>
                <a:sym typeface="Open Sans"/>
              </a:defRPr>
            </a:lvl9pPr>
          </a:lstStyle>
          <a:p/>
        </p:txBody>
      </p:sp>
      <p:sp>
        <p:nvSpPr>
          <p:cNvPr id="120" name="Google Shape;120;p24"/>
          <p:cNvSpPr txBox="1"/>
          <p:nvPr>
            <p:ph idx="8" type="body"/>
          </p:nvPr>
        </p:nvSpPr>
        <p:spPr>
          <a:xfrm>
            <a:off x="522287" y="2496695"/>
            <a:ext cx="4964100" cy="5115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121" name="Google Shape;121;p24"/>
          <p:cNvSpPr txBox="1"/>
          <p:nvPr>
            <p:ph idx="9" type="subTitle"/>
          </p:nvPr>
        </p:nvSpPr>
        <p:spPr>
          <a:xfrm>
            <a:off x="522287" y="3464328"/>
            <a:ext cx="4964100" cy="358200"/>
          </a:xfrm>
          <a:prstGeom prst="rect">
            <a:avLst/>
          </a:prstGeom>
          <a:noFill/>
          <a:ln>
            <a:noFill/>
          </a:ln>
        </p:spPr>
        <p:txBody>
          <a:bodyPr anchorCtr="0" anchor="t" bIns="91425" lIns="91425" spcFirstLastPara="1" rIns="91425" wrap="square" tIns="91425">
            <a:noAutofit/>
          </a:bodyPr>
          <a:lstStyle>
            <a:lvl1pPr indent="0" lvl="0" marL="0" marR="0" rtl="0" algn="l">
              <a:spcBef>
                <a:spcPts val="300"/>
              </a:spcBef>
              <a:spcAft>
                <a:spcPts val="0"/>
              </a:spcAft>
              <a:buClr>
                <a:schemeClr val="accent1"/>
              </a:buClr>
              <a:buSzPts val="1400"/>
              <a:buFont typeface="Open Sans"/>
              <a:buNone/>
              <a:defRPr b="1">
                <a:latin typeface="Open Sans"/>
                <a:ea typeface="Open Sans"/>
                <a:cs typeface="Open Sans"/>
                <a:sym typeface="Open Sans"/>
              </a:defRPr>
            </a:lvl1pPr>
            <a:lvl2pPr indent="0" lvl="1" marL="457200" marR="0" rtl="0" algn="ctr">
              <a:spcBef>
                <a:spcPts val="560"/>
              </a:spcBef>
              <a:spcAft>
                <a:spcPts val="0"/>
              </a:spcAft>
              <a:buClr>
                <a:schemeClr val="accent1"/>
              </a:buClr>
              <a:buSzPts val="1400"/>
              <a:buFont typeface="Open Sans"/>
              <a:buNone/>
              <a:defRPr>
                <a:latin typeface="Open Sans"/>
                <a:ea typeface="Open Sans"/>
                <a:cs typeface="Open Sans"/>
                <a:sym typeface="Open Sans"/>
              </a:defRPr>
            </a:lvl2pPr>
            <a:lvl3pPr indent="0" lvl="2" marL="914400" marR="0" rtl="0" algn="ctr">
              <a:spcBef>
                <a:spcPts val="480"/>
              </a:spcBef>
              <a:spcAft>
                <a:spcPts val="0"/>
              </a:spcAft>
              <a:buClr>
                <a:schemeClr val="accent1"/>
              </a:buClr>
              <a:buSzPts val="1400"/>
              <a:buFont typeface="Open Sans"/>
              <a:buNone/>
              <a:defRPr>
                <a:latin typeface="Open Sans"/>
                <a:ea typeface="Open Sans"/>
                <a:cs typeface="Open Sans"/>
                <a:sym typeface="Open Sans"/>
              </a:defRPr>
            </a:lvl3pPr>
            <a:lvl4pPr indent="0" lvl="3" marL="13716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4pPr>
            <a:lvl5pPr indent="0" lvl="4" marL="1828800" marR="0" rtl="0" algn="ctr">
              <a:spcBef>
                <a:spcPts val="400"/>
              </a:spcBef>
              <a:spcAft>
                <a:spcPts val="0"/>
              </a:spcAft>
              <a:buClr>
                <a:schemeClr val="accent1"/>
              </a:buClr>
              <a:buSzPts val="1400"/>
              <a:buFont typeface="Open Sans"/>
              <a:buNone/>
              <a:defRPr>
                <a:latin typeface="Open Sans"/>
                <a:ea typeface="Open Sans"/>
                <a:cs typeface="Open Sans"/>
                <a:sym typeface="Open Sans"/>
              </a:defRPr>
            </a:lvl5pPr>
            <a:lvl6pPr indent="0" lvl="5" marL="2286000" marR="0" rtl="0" algn="ctr">
              <a:spcBef>
                <a:spcPts val="400"/>
              </a:spcBef>
              <a:spcAft>
                <a:spcPts val="0"/>
              </a:spcAft>
              <a:buClr>
                <a:srgbClr val="888888"/>
              </a:buClr>
              <a:buSzPts val="1400"/>
              <a:buFont typeface="Open Sans"/>
              <a:buNone/>
              <a:defRPr>
                <a:latin typeface="Open Sans"/>
                <a:ea typeface="Open Sans"/>
                <a:cs typeface="Open Sans"/>
                <a:sym typeface="Open Sans"/>
              </a:defRPr>
            </a:lvl6pPr>
            <a:lvl7pPr indent="0" lvl="6" marL="2743200" marR="0" rtl="0" algn="ctr">
              <a:spcBef>
                <a:spcPts val="400"/>
              </a:spcBef>
              <a:spcAft>
                <a:spcPts val="0"/>
              </a:spcAft>
              <a:buClr>
                <a:srgbClr val="888888"/>
              </a:buClr>
              <a:buSzPts val="1400"/>
              <a:buFont typeface="Open Sans"/>
              <a:buNone/>
              <a:defRPr>
                <a:latin typeface="Open Sans"/>
                <a:ea typeface="Open Sans"/>
                <a:cs typeface="Open Sans"/>
                <a:sym typeface="Open Sans"/>
              </a:defRPr>
            </a:lvl7pPr>
            <a:lvl8pPr indent="0" lvl="7" marL="3200400" marR="0" rtl="0" algn="ctr">
              <a:spcBef>
                <a:spcPts val="400"/>
              </a:spcBef>
              <a:spcAft>
                <a:spcPts val="0"/>
              </a:spcAft>
              <a:buClr>
                <a:srgbClr val="888888"/>
              </a:buClr>
              <a:buSzPts val="1400"/>
              <a:buFont typeface="Open Sans"/>
              <a:buNone/>
              <a:defRPr>
                <a:latin typeface="Open Sans"/>
                <a:ea typeface="Open Sans"/>
                <a:cs typeface="Open Sans"/>
                <a:sym typeface="Open Sans"/>
              </a:defRPr>
            </a:lvl8pPr>
            <a:lvl9pPr indent="0" lvl="8" marL="3657600" marR="0" rtl="0" algn="ctr">
              <a:spcBef>
                <a:spcPts val="400"/>
              </a:spcBef>
              <a:spcAft>
                <a:spcPts val="0"/>
              </a:spcAft>
              <a:buClr>
                <a:srgbClr val="888888"/>
              </a:buClr>
              <a:buSzPts val="1400"/>
              <a:buFont typeface="Open Sans"/>
              <a:buNone/>
              <a:defRPr>
                <a:latin typeface="Open Sans"/>
                <a:ea typeface="Open Sans"/>
                <a:cs typeface="Open Sans"/>
                <a:sym typeface="Open Sans"/>
              </a:defRPr>
            </a:lvl9pPr>
          </a:lstStyle>
          <a:p/>
        </p:txBody>
      </p:sp>
      <p:sp>
        <p:nvSpPr>
          <p:cNvPr id="122" name="Google Shape;122;p24"/>
          <p:cNvSpPr txBox="1"/>
          <p:nvPr>
            <p:ph idx="13" type="body"/>
          </p:nvPr>
        </p:nvSpPr>
        <p:spPr>
          <a:xfrm>
            <a:off x="522287" y="3790695"/>
            <a:ext cx="4964100" cy="5115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accent1"/>
              </a:buClr>
              <a:buSzPts val="1400"/>
              <a:buFont typeface="Open Sans"/>
              <a:buNone/>
              <a:defRPr>
                <a:latin typeface="Open Sans"/>
                <a:ea typeface="Open Sans"/>
                <a:cs typeface="Open Sans"/>
                <a:sym typeface="Open Sans"/>
              </a:defRPr>
            </a:lvl1pPr>
            <a:lvl2pPr indent="-317500" lvl="1" marL="914400" rtl="0">
              <a:spcBef>
                <a:spcPts val="0"/>
              </a:spcBef>
              <a:spcAft>
                <a:spcPts val="0"/>
              </a:spcAft>
              <a:buSzPts val="1400"/>
              <a:buFont typeface="Open Sans"/>
              <a:buChar char="○"/>
              <a:defRPr>
                <a:latin typeface="Open Sans"/>
                <a:ea typeface="Open Sans"/>
                <a:cs typeface="Open Sans"/>
                <a:sym typeface="Open Sans"/>
              </a:defRPr>
            </a:lvl2pPr>
            <a:lvl3pPr indent="-317500" lvl="2" marL="1371600" rtl="0">
              <a:spcBef>
                <a:spcPts val="0"/>
              </a:spcBef>
              <a:spcAft>
                <a:spcPts val="0"/>
              </a:spcAft>
              <a:buSzPts val="1400"/>
              <a:buFont typeface="Open Sans"/>
              <a:buChar char="■"/>
              <a:defRPr>
                <a:latin typeface="Open Sans"/>
                <a:ea typeface="Open Sans"/>
                <a:cs typeface="Open Sans"/>
                <a:sym typeface="Open Sans"/>
              </a:defRPr>
            </a:lvl3pPr>
            <a:lvl4pPr indent="-317500" lvl="3" marL="1828800" rtl="0">
              <a:spcBef>
                <a:spcPts val="0"/>
              </a:spcBef>
              <a:spcAft>
                <a:spcPts val="0"/>
              </a:spcAft>
              <a:buSzPts val="1400"/>
              <a:buFont typeface="Open Sans"/>
              <a:buChar char="●"/>
              <a:defRPr>
                <a:latin typeface="Open Sans"/>
                <a:ea typeface="Open Sans"/>
                <a:cs typeface="Open Sans"/>
                <a:sym typeface="Open Sans"/>
              </a:defRPr>
            </a:lvl4pPr>
            <a:lvl5pPr indent="-317500" lvl="4" marL="2286000" rtl="0">
              <a:spcBef>
                <a:spcPts val="0"/>
              </a:spcBef>
              <a:spcAft>
                <a:spcPts val="0"/>
              </a:spcAft>
              <a:buSzPts val="1400"/>
              <a:buFont typeface="Open Sans"/>
              <a:buChar char="○"/>
              <a:defRPr>
                <a:latin typeface="Open Sans"/>
                <a:ea typeface="Open Sans"/>
                <a:cs typeface="Open Sans"/>
                <a:sym typeface="Open Sans"/>
              </a:defRPr>
            </a:lvl5pPr>
            <a:lvl6pPr indent="-317500" lvl="5" marL="2743200" rtl="0">
              <a:spcBef>
                <a:spcPts val="0"/>
              </a:spcBef>
              <a:spcAft>
                <a:spcPts val="0"/>
              </a:spcAft>
              <a:buSzPts val="1400"/>
              <a:buFont typeface="Open Sans"/>
              <a:buChar char="■"/>
              <a:defRPr>
                <a:latin typeface="Open Sans"/>
                <a:ea typeface="Open Sans"/>
                <a:cs typeface="Open Sans"/>
                <a:sym typeface="Open Sans"/>
              </a:defRPr>
            </a:lvl6pPr>
            <a:lvl7pPr indent="-317500" lvl="6" marL="3200400" rtl="0">
              <a:spcBef>
                <a:spcPts val="0"/>
              </a:spcBef>
              <a:spcAft>
                <a:spcPts val="0"/>
              </a:spcAft>
              <a:buSzPts val="1400"/>
              <a:buFont typeface="Open Sans"/>
              <a:buChar char="●"/>
              <a:defRPr>
                <a:latin typeface="Open Sans"/>
                <a:ea typeface="Open Sans"/>
                <a:cs typeface="Open Sans"/>
                <a:sym typeface="Open Sans"/>
              </a:defRPr>
            </a:lvl7pPr>
            <a:lvl8pPr indent="-317500" lvl="7" marL="3657600" rtl="0">
              <a:spcBef>
                <a:spcPts val="0"/>
              </a:spcBef>
              <a:spcAft>
                <a:spcPts val="0"/>
              </a:spcAft>
              <a:buSzPts val="1400"/>
              <a:buFont typeface="Open Sans"/>
              <a:buChar char="○"/>
              <a:defRPr>
                <a:latin typeface="Open Sans"/>
                <a:ea typeface="Open Sans"/>
                <a:cs typeface="Open Sans"/>
                <a:sym typeface="Open Sans"/>
              </a:defRPr>
            </a:lvl8pPr>
            <a:lvl9pPr indent="-317500" lvl="8" marL="4114800"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123" name="Google Shape;123;p24"/>
          <p:cNvSpPr txBox="1"/>
          <p:nvPr/>
        </p:nvSpPr>
        <p:spPr>
          <a:xfrm>
            <a:off x="6339239" y="3240426"/>
            <a:ext cx="22578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24" name="Google Shape;124;p24"/>
          <p:cNvSpPr txBox="1"/>
          <p:nvPr>
            <p:ph idx="14" type="body"/>
          </p:nvPr>
        </p:nvSpPr>
        <p:spPr>
          <a:xfrm>
            <a:off x="6339239" y="3213692"/>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25" name="Google Shape;125;p24"/>
          <p:cNvSpPr txBox="1"/>
          <p:nvPr>
            <p:ph idx="15" type="body"/>
          </p:nvPr>
        </p:nvSpPr>
        <p:spPr>
          <a:xfrm>
            <a:off x="6339239" y="3741022"/>
            <a:ext cx="2257800" cy="296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200"/>
              <a:buFont typeface="Open Sans"/>
              <a:buNone/>
              <a:defRPr sz="1200">
                <a:latin typeface="Open Sans"/>
                <a:ea typeface="Open Sans"/>
                <a:cs typeface="Open Sans"/>
                <a:sym typeface="Open Sans"/>
              </a:defRPr>
            </a:lvl1pPr>
            <a:lvl2pPr indent="-304800" lvl="1" marL="914400" rtl="0">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2. Desktop Example with Notes">
  <p:cSld name="CUSTOM_5">
    <p:spTree>
      <p:nvGrpSpPr>
        <p:cNvPr id="126" name="Shape 126"/>
        <p:cNvGrpSpPr/>
        <p:nvPr/>
      </p:nvGrpSpPr>
      <p:grpSpPr>
        <a:xfrm>
          <a:off x="0" y="0"/>
          <a:ext cx="0" cy="0"/>
          <a:chOff x="0" y="0"/>
          <a:chExt cx="0" cy="0"/>
        </a:xfrm>
      </p:grpSpPr>
      <p:sp>
        <p:nvSpPr>
          <p:cNvPr id="127" name="Google Shape;127;p25"/>
          <p:cNvSpPr txBox="1"/>
          <p:nvPr>
            <p:ph idx="1" type="body"/>
          </p:nvPr>
        </p:nvSpPr>
        <p:spPr>
          <a:xfrm>
            <a:off x="376250" y="1492400"/>
            <a:ext cx="2435400" cy="3199200"/>
          </a:xfrm>
          <a:prstGeom prst="rect">
            <a:avLst/>
          </a:prstGeom>
          <a:noFill/>
          <a:ln>
            <a:noFill/>
          </a:ln>
        </p:spPr>
        <p:txBody>
          <a:bodyPr anchorCtr="0" anchor="t" bIns="91425" lIns="91425" spcFirstLastPara="1" rIns="91425" wrap="square" tIns="91425">
            <a:noAutofit/>
          </a:bodyPr>
          <a:lstStyle>
            <a:lvl1pPr indent="-304800" lvl="0" marL="457200" rtl="0">
              <a:lnSpc>
                <a:spcPct val="110000"/>
              </a:lnSpc>
              <a:spcBef>
                <a:spcPts val="0"/>
              </a:spcBef>
              <a:spcAft>
                <a:spcPts val="0"/>
              </a:spcAft>
              <a:buSzPts val="1200"/>
              <a:buFont typeface="Open Sans"/>
              <a:buChar char="●"/>
              <a:defRPr sz="1200">
                <a:latin typeface="Open Sans"/>
                <a:ea typeface="Open Sans"/>
                <a:cs typeface="Open Sans"/>
                <a:sym typeface="Open Sans"/>
              </a:defRPr>
            </a:lvl1pPr>
            <a:lvl2pPr indent="-304800" lvl="1" marL="914400" rtl="0">
              <a:lnSpc>
                <a:spcPct val="110000"/>
              </a:lnSpc>
              <a:spcBef>
                <a:spcPts val="0"/>
              </a:spcBef>
              <a:spcAft>
                <a:spcPts val="0"/>
              </a:spcAft>
              <a:buSzPts val="1200"/>
              <a:buFont typeface="Open Sans"/>
              <a:buChar char="○"/>
              <a:defRPr sz="1200">
                <a:latin typeface="Open Sans"/>
                <a:ea typeface="Open Sans"/>
                <a:cs typeface="Open Sans"/>
                <a:sym typeface="Open Sans"/>
              </a:defRPr>
            </a:lvl2pPr>
            <a:lvl3pPr indent="-304800" lvl="2" marL="1371600" rtl="0">
              <a:lnSpc>
                <a:spcPct val="110000"/>
              </a:lnSpc>
              <a:spcBef>
                <a:spcPts val="0"/>
              </a:spcBef>
              <a:spcAft>
                <a:spcPts val="0"/>
              </a:spcAft>
              <a:buSzPts val="1200"/>
              <a:buFont typeface="Open Sans"/>
              <a:buChar char="■"/>
              <a:defRPr sz="1200">
                <a:latin typeface="Open Sans"/>
                <a:ea typeface="Open Sans"/>
                <a:cs typeface="Open Sans"/>
                <a:sym typeface="Open Sans"/>
              </a:defRPr>
            </a:lvl3pPr>
            <a:lvl4pPr indent="-304800" lvl="3" marL="1828800" rtl="0">
              <a:lnSpc>
                <a:spcPct val="110000"/>
              </a:lnSpc>
              <a:spcBef>
                <a:spcPts val="0"/>
              </a:spcBef>
              <a:spcAft>
                <a:spcPts val="0"/>
              </a:spcAft>
              <a:buSzPts val="1200"/>
              <a:buFont typeface="Open Sans"/>
              <a:buChar char="●"/>
              <a:defRPr sz="1200">
                <a:latin typeface="Open Sans"/>
                <a:ea typeface="Open Sans"/>
                <a:cs typeface="Open Sans"/>
                <a:sym typeface="Open Sans"/>
              </a:defRPr>
            </a:lvl4pPr>
            <a:lvl5pPr indent="-304800" lvl="4" marL="2286000" rtl="0">
              <a:lnSpc>
                <a:spcPct val="110000"/>
              </a:lnSpc>
              <a:spcBef>
                <a:spcPts val="0"/>
              </a:spcBef>
              <a:spcAft>
                <a:spcPts val="0"/>
              </a:spcAft>
              <a:buSzPts val="1200"/>
              <a:buFont typeface="Open Sans"/>
              <a:buChar char="○"/>
              <a:defRPr sz="1200">
                <a:latin typeface="Open Sans"/>
                <a:ea typeface="Open Sans"/>
                <a:cs typeface="Open Sans"/>
                <a:sym typeface="Open Sans"/>
              </a:defRPr>
            </a:lvl5pPr>
            <a:lvl6pPr indent="-304800" lvl="5" marL="2743200" rtl="0">
              <a:spcBef>
                <a:spcPts val="0"/>
              </a:spcBef>
              <a:spcAft>
                <a:spcPts val="0"/>
              </a:spcAft>
              <a:buSzPts val="1200"/>
              <a:buFont typeface="Open Sans"/>
              <a:buChar char="■"/>
              <a:defRPr sz="1200">
                <a:latin typeface="Open Sans"/>
                <a:ea typeface="Open Sans"/>
                <a:cs typeface="Open Sans"/>
                <a:sym typeface="Open Sans"/>
              </a:defRPr>
            </a:lvl6pPr>
            <a:lvl7pPr indent="-304800" lvl="6" marL="3200400" rtl="0">
              <a:spcBef>
                <a:spcPts val="0"/>
              </a:spcBef>
              <a:spcAft>
                <a:spcPts val="0"/>
              </a:spcAft>
              <a:buSzPts val="1200"/>
              <a:buFont typeface="Open Sans"/>
              <a:buChar char="●"/>
              <a:defRPr sz="1200">
                <a:latin typeface="Open Sans"/>
                <a:ea typeface="Open Sans"/>
                <a:cs typeface="Open Sans"/>
                <a:sym typeface="Open Sans"/>
              </a:defRPr>
            </a:lvl7pPr>
            <a:lvl8pPr indent="-304800" lvl="7" marL="3657600" rtl="0">
              <a:spcBef>
                <a:spcPts val="0"/>
              </a:spcBef>
              <a:spcAft>
                <a:spcPts val="0"/>
              </a:spcAft>
              <a:buSzPts val="1200"/>
              <a:buFont typeface="Open Sans"/>
              <a:buChar char="○"/>
              <a:defRPr sz="1200">
                <a:latin typeface="Open Sans"/>
                <a:ea typeface="Open Sans"/>
                <a:cs typeface="Open Sans"/>
                <a:sym typeface="Open Sans"/>
              </a:defRPr>
            </a:lvl8pPr>
            <a:lvl9pPr indent="-304800" lvl="8" marL="4114800" rtl="0">
              <a:spcBef>
                <a:spcPts val="0"/>
              </a:spcBef>
              <a:spcAft>
                <a:spcPts val="0"/>
              </a:spcAft>
              <a:buSzPts val="1200"/>
              <a:buFont typeface="Open Sans"/>
              <a:buChar char="■"/>
              <a:defRPr sz="1200">
                <a:latin typeface="Open Sans"/>
                <a:ea typeface="Open Sans"/>
                <a:cs typeface="Open Sans"/>
                <a:sym typeface="Open Sans"/>
              </a:defRPr>
            </a:lvl9pPr>
          </a:lstStyle>
          <a:p/>
        </p:txBody>
      </p:sp>
      <p:sp>
        <p:nvSpPr>
          <p:cNvPr id="128" name="Google Shape;128;p25"/>
          <p:cNvSpPr txBox="1"/>
          <p:nvPr>
            <p:ph type="ctrTitle"/>
          </p:nvPr>
        </p:nvSpPr>
        <p:spPr>
          <a:xfrm>
            <a:off x="376375" y="270825"/>
            <a:ext cx="3159900" cy="10284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2500"/>
              <a:buFont typeface="Open Sans"/>
              <a:buNone/>
              <a:defRPr b="1" sz="2500">
                <a:latin typeface="Open Sans"/>
                <a:ea typeface="Open Sans"/>
                <a:cs typeface="Open Sans"/>
                <a:sym typeface="Open Sans"/>
              </a:defRPr>
            </a:lvl1pPr>
            <a:lvl2pPr indent="-158750" lvl="1" marL="0" marR="0" rtl="0">
              <a:spcBef>
                <a:spcPts val="0"/>
              </a:spcBef>
              <a:spcAft>
                <a:spcPts val="0"/>
              </a:spcAft>
              <a:buSzPts val="2500"/>
              <a:buFont typeface="Open Sans"/>
              <a:buChar char="○"/>
              <a:defRPr b="1" sz="2500">
                <a:latin typeface="Open Sans"/>
                <a:ea typeface="Open Sans"/>
                <a:cs typeface="Open Sans"/>
                <a:sym typeface="Open Sans"/>
              </a:defRPr>
            </a:lvl2pPr>
            <a:lvl3pPr indent="-158750" lvl="2" marL="0" marR="0" rtl="0">
              <a:spcBef>
                <a:spcPts val="0"/>
              </a:spcBef>
              <a:spcAft>
                <a:spcPts val="0"/>
              </a:spcAft>
              <a:buSzPts val="2500"/>
              <a:buFont typeface="Open Sans"/>
              <a:buChar char="■"/>
              <a:defRPr b="1" sz="2500">
                <a:latin typeface="Open Sans"/>
                <a:ea typeface="Open Sans"/>
                <a:cs typeface="Open Sans"/>
                <a:sym typeface="Open Sans"/>
              </a:defRPr>
            </a:lvl3pPr>
            <a:lvl4pPr indent="-158750" lvl="3" marL="0" marR="0" rtl="0">
              <a:spcBef>
                <a:spcPts val="0"/>
              </a:spcBef>
              <a:spcAft>
                <a:spcPts val="0"/>
              </a:spcAft>
              <a:buSzPts val="2500"/>
              <a:buFont typeface="Open Sans"/>
              <a:buChar char="●"/>
              <a:defRPr b="1" sz="2500">
                <a:latin typeface="Open Sans"/>
                <a:ea typeface="Open Sans"/>
                <a:cs typeface="Open Sans"/>
                <a:sym typeface="Open Sans"/>
              </a:defRPr>
            </a:lvl4pPr>
            <a:lvl5pPr indent="-158750" lvl="4" marL="0" marR="0" rtl="0">
              <a:spcBef>
                <a:spcPts val="0"/>
              </a:spcBef>
              <a:spcAft>
                <a:spcPts val="0"/>
              </a:spcAft>
              <a:buSzPts val="2500"/>
              <a:buFont typeface="Open Sans"/>
              <a:buChar char="○"/>
              <a:defRPr b="1" sz="2500">
                <a:latin typeface="Open Sans"/>
                <a:ea typeface="Open Sans"/>
                <a:cs typeface="Open Sans"/>
                <a:sym typeface="Open Sans"/>
              </a:defRPr>
            </a:lvl5pPr>
            <a:lvl6pPr indent="-158750" lvl="5" marL="0" marR="0" rtl="0">
              <a:spcBef>
                <a:spcPts val="0"/>
              </a:spcBef>
              <a:spcAft>
                <a:spcPts val="0"/>
              </a:spcAft>
              <a:buSzPts val="2500"/>
              <a:buFont typeface="Open Sans"/>
              <a:buChar char="■"/>
              <a:defRPr b="1" sz="2500">
                <a:latin typeface="Open Sans"/>
                <a:ea typeface="Open Sans"/>
                <a:cs typeface="Open Sans"/>
                <a:sym typeface="Open Sans"/>
              </a:defRPr>
            </a:lvl6pPr>
            <a:lvl7pPr indent="-158750" lvl="6" marL="0" marR="0" rtl="0">
              <a:spcBef>
                <a:spcPts val="0"/>
              </a:spcBef>
              <a:spcAft>
                <a:spcPts val="0"/>
              </a:spcAft>
              <a:buSzPts val="2500"/>
              <a:buFont typeface="Open Sans"/>
              <a:buChar char="●"/>
              <a:defRPr b="1" sz="2500">
                <a:latin typeface="Open Sans"/>
                <a:ea typeface="Open Sans"/>
                <a:cs typeface="Open Sans"/>
                <a:sym typeface="Open Sans"/>
              </a:defRPr>
            </a:lvl7pPr>
            <a:lvl8pPr indent="-158750" lvl="7" marL="0" marR="0" rtl="0">
              <a:spcBef>
                <a:spcPts val="0"/>
              </a:spcBef>
              <a:spcAft>
                <a:spcPts val="0"/>
              </a:spcAft>
              <a:buSzPts val="2500"/>
              <a:buFont typeface="Open Sans"/>
              <a:buChar char="○"/>
              <a:defRPr b="1" sz="2500">
                <a:latin typeface="Open Sans"/>
                <a:ea typeface="Open Sans"/>
                <a:cs typeface="Open Sans"/>
                <a:sym typeface="Open Sans"/>
              </a:defRPr>
            </a:lvl8pPr>
            <a:lvl9pPr indent="-158750" lvl="8" marL="0" marR="0" rtl="0">
              <a:spcBef>
                <a:spcPts val="0"/>
              </a:spcBef>
              <a:spcAft>
                <a:spcPts val="0"/>
              </a:spcAft>
              <a:buSzPts val="2500"/>
              <a:buFont typeface="Open Sans"/>
              <a:buChar char="■"/>
              <a:defRPr b="1" sz="2500">
                <a:latin typeface="Open Sans"/>
                <a:ea typeface="Open Sans"/>
                <a:cs typeface="Open Sans"/>
                <a:sym typeface="Open Sans"/>
              </a:defRPr>
            </a:lvl9pPr>
          </a:lstStyle>
          <a:p/>
        </p:txBody>
      </p:sp>
      <p:pic>
        <p:nvPicPr>
          <p:cNvPr id="129" name="Google Shape;129;p25"/>
          <p:cNvPicPr preferRelativeResize="0"/>
          <p:nvPr/>
        </p:nvPicPr>
        <p:blipFill>
          <a:blip r:embed="rId2">
            <a:alphaModFix/>
          </a:blip>
          <a:stretch>
            <a:fillRect/>
          </a:stretch>
        </p:blipFill>
        <p:spPr>
          <a:xfrm>
            <a:off x="2955825" y="142950"/>
            <a:ext cx="7809449" cy="502037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3. Desktop Example ">
  <p:cSld name="CUSTOM_6">
    <p:spTree>
      <p:nvGrpSpPr>
        <p:cNvPr id="130" name="Shape 130"/>
        <p:cNvGrpSpPr/>
        <p:nvPr/>
      </p:nvGrpSpPr>
      <p:grpSpPr>
        <a:xfrm>
          <a:off x="0" y="0"/>
          <a:ext cx="0" cy="0"/>
          <a:chOff x="0" y="0"/>
          <a:chExt cx="0" cy="0"/>
        </a:xfrm>
      </p:grpSpPr>
      <p:pic>
        <p:nvPicPr>
          <p:cNvPr id="131" name="Google Shape;131;p26"/>
          <p:cNvPicPr preferRelativeResize="0"/>
          <p:nvPr/>
        </p:nvPicPr>
        <p:blipFill>
          <a:blip r:embed="rId2">
            <a:alphaModFix/>
          </a:blip>
          <a:stretch>
            <a:fillRect/>
          </a:stretch>
        </p:blipFill>
        <p:spPr>
          <a:xfrm>
            <a:off x="667276" y="142950"/>
            <a:ext cx="7809448" cy="5020376"/>
          </a:xfrm>
          <a:prstGeom prst="rect">
            <a:avLst/>
          </a:prstGeom>
          <a:noFill/>
          <a:ln>
            <a:noFill/>
          </a:ln>
        </p:spPr>
      </p:pic>
      <p:pic>
        <p:nvPicPr>
          <p:cNvPr id="132" name="Google Shape;132;p26"/>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4. Desktop Example with Annotations ">
  <p:cSld name="CUSTOM_7">
    <p:spTree>
      <p:nvGrpSpPr>
        <p:cNvPr id="133" name="Shape 133"/>
        <p:cNvGrpSpPr/>
        <p:nvPr/>
      </p:nvGrpSpPr>
      <p:grpSpPr>
        <a:xfrm>
          <a:off x="0" y="0"/>
          <a:ext cx="0" cy="0"/>
          <a:chOff x="0" y="0"/>
          <a:chExt cx="0" cy="0"/>
        </a:xfrm>
      </p:grpSpPr>
      <p:pic>
        <p:nvPicPr>
          <p:cNvPr id="134" name="Google Shape;134;p27"/>
          <p:cNvPicPr preferRelativeResize="0"/>
          <p:nvPr/>
        </p:nvPicPr>
        <p:blipFill>
          <a:blip r:embed="rId2">
            <a:alphaModFix/>
          </a:blip>
          <a:stretch>
            <a:fillRect/>
          </a:stretch>
        </p:blipFill>
        <p:spPr>
          <a:xfrm>
            <a:off x="1317037" y="902173"/>
            <a:ext cx="6509926" cy="4184951"/>
          </a:xfrm>
          <a:prstGeom prst="rect">
            <a:avLst/>
          </a:prstGeom>
          <a:noFill/>
          <a:ln>
            <a:noFill/>
          </a:ln>
        </p:spPr>
      </p:pic>
      <p:sp>
        <p:nvSpPr>
          <p:cNvPr id="135" name="Google Shape;135;p27"/>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pic>
        <p:nvPicPr>
          <p:cNvPr id="136" name="Google Shape;136;p27"/>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5. Mobile Example - Triple">
  <p:cSld name="CUSTOM_8">
    <p:spTree>
      <p:nvGrpSpPr>
        <p:cNvPr id="137" name="Shape 137"/>
        <p:cNvGrpSpPr/>
        <p:nvPr/>
      </p:nvGrpSpPr>
      <p:grpSpPr>
        <a:xfrm>
          <a:off x="0" y="0"/>
          <a:ext cx="0" cy="0"/>
          <a:chOff x="0" y="0"/>
          <a:chExt cx="0" cy="0"/>
        </a:xfrm>
      </p:grpSpPr>
      <p:pic>
        <p:nvPicPr>
          <p:cNvPr id="138" name="Google Shape;138;p28"/>
          <p:cNvPicPr preferRelativeResize="0"/>
          <p:nvPr/>
        </p:nvPicPr>
        <p:blipFill rotWithShape="1">
          <a:blip r:embed="rId2">
            <a:alphaModFix/>
          </a:blip>
          <a:srcRect b="2532" l="7392" r="4393" t="7035"/>
          <a:stretch/>
        </p:blipFill>
        <p:spPr>
          <a:xfrm>
            <a:off x="2996293" y="277732"/>
            <a:ext cx="3146770" cy="4921702"/>
          </a:xfrm>
          <a:prstGeom prst="rect">
            <a:avLst/>
          </a:prstGeom>
          <a:noFill/>
          <a:ln>
            <a:noFill/>
          </a:ln>
        </p:spPr>
      </p:pic>
      <p:pic>
        <p:nvPicPr>
          <p:cNvPr id="139" name="Google Shape;139;p28"/>
          <p:cNvPicPr preferRelativeResize="0"/>
          <p:nvPr/>
        </p:nvPicPr>
        <p:blipFill rotWithShape="1">
          <a:blip r:embed="rId2">
            <a:alphaModFix/>
          </a:blip>
          <a:srcRect b="2532" l="7392" r="4393" t="7035"/>
          <a:stretch/>
        </p:blipFill>
        <p:spPr>
          <a:xfrm>
            <a:off x="497313" y="475040"/>
            <a:ext cx="2894493" cy="4527092"/>
          </a:xfrm>
          <a:prstGeom prst="rect">
            <a:avLst/>
          </a:prstGeom>
          <a:noFill/>
          <a:ln>
            <a:noFill/>
          </a:ln>
        </p:spPr>
      </p:pic>
      <p:pic>
        <p:nvPicPr>
          <p:cNvPr id="140" name="Google Shape;140;p28"/>
          <p:cNvPicPr preferRelativeResize="0"/>
          <p:nvPr/>
        </p:nvPicPr>
        <p:blipFill rotWithShape="1">
          <a:blip r:embed="rId2">
            <a:alphaModFix/>
          </a:blip>
          <a:srcRect b="2532" l="7392" r="4393" t="7035"/>
          <a:stretch/>
        </p:blipFill>
        <p:spPr>
          <a:xfrm>
            <a:off x="5752194" y="475040"/>
            <a:ext cx="2894493" cy="4527092"/>
          </a:xfrm>
          <a:prstGeom prst="rect">
            <a:avLst/>
          </a:prstGeom>
          <a:noFill/>
          <a:ln>
            <a:noFill/>
          </a:ln>
        </p:spPr>
      </p:pic>
      <p:pic>
        <p:nvPicPr>
          <p:cNvPr id="141" name="Google Shape;141;p28"/>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6. Mobile Example - Double">
  <p:cSld name="CUSTOM_9">
    <p:spTree>
      <p:nvGrpSpPr>
        <p:cNvPr id="142" name="Shape 142"/>
        <p:cNvGrpSpPr/>
        <p:nvPr/>
      </p:nvGrpSpPr>
      <p:grpSpPr>
        <a:xfrm>
          <a:off x="0" y="0"/>
          <a:ext cx="0" cy="0"/>
          <a:chOff x="0" y="0"/>
          <a:chExt cx="0" cy="0"/>
        </a:xfrm>
      </p:grpSpPr>
      <p:pic>
        <p:nvPicPr>
          <p:cNvPr id="143" name="Google Shape;143;p29"/>
          <p:cNvPicPr preferRelativeResize="0"/>
          <p:nvPr/>
        </p:nvPicPr>
        <p:blipFill rotWithShape="1">
          <a:blip r:embed="rId2">
            <a:alphaModFix/>
          </a:blip>
          <a:srcRect b="2532" l="7392" r="4393" t="7035"/>
          <a:stretch/>
        </p:blipFill>
        <p:spPr>
          <a:xfrm>
            <a:off x="1857350" y="988450"/>
            <a:ext cx="2710474" cy="4239298"/>
          </a:xfrm>
          <a:prstGeom prst="rect">
            <a:avLst/>
          </a:prstGeom>
          <a:noFill/>
          <a:ln>
            <a:noFill/>
          </a:ln>
        </p:spPr>
      </p:pic>
      <p:pic>
        <p:nvPicPr>
          <p:cNvPr id="144" name="Google Shape;144;p29"/>
          <p:cNvPicPr preferRelativeResize="0"/>
          <p:nvPr/>
        </p:nvPicPr>
        <p:blipFill rotWithShape="1">
          <a:blip r:embed="rId2">
            <a:alphaModFix/>
          </a:blip>
          <a:srcRect b="2532" l="7392" r="4393" t="7035"/>
          <a:stretch/>
        </p:blipFill>
        <p:spPr>
          <a:xfrm>
            <a:off x="4415425" y="988450"/>
            <a:ext cx="2710474" cy="4239298"/>
          </a:xfrm>
          <a:prstGeom prst="rect">
            <a:avLst/>
          </a:prstGeom>
          <a:noFill/>
          <a:ln>
            <a:noFill/>
          </a:ln>
        </p:spPr>
      </p:pic>
      <p:sp>
        <p:nvSpPr>
          <p:cNvPr id="145" name="Google Shape;145;p29"/>
          <p:cNvSpPr txBox="1"/>
          <p:nvPr>
            <p:ph idx="1" type="subTitle"/>
          </p:nvPr>
        </p:nvSpPr>
        <p:spPr>
          <a:xfrm>
            <a:off x="7408075" y="1718650"/>
            <a:ext cx="1600800" cy="11031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1200"/>
              <a:buFont typeface="Open Sans"/>
              <a:buNone/>
              <a:defRPr sz="1200">
                <a:latin typeface="Open Sans"/>
                <a:ea typeface="Open Sans"/>
                <a:cs typeface="Open Sans"/>
                <a:sym typeface="Open Sans"/>
              </a:defRPr>
            </a:lvl1pPr>
            <a:lvl2pPr indent="0" lvl="1" marL="457200" marR="0" rtl="0" algn="ctr">
              <a:spcBef>
                <a:spcPts val="560"/>
              </a:spcBef>
              <a:spcAft>
                <a:spcPts val="0"/>
              </a:spcAft>
              <a:buSzPts val="1900"/>
              <a:buFont typeface="Arial"/>
              <a:buNone/>
              <a:defRPr sz="1900"/>
            </a:lvl2pPr>
            <a:lvl3pPr indent="0" lvl="2" marL="914400" marR="0" rtl="0" algn="ctr">
              <a:spcBef>
                <a:spcPts val="480"/>
              </a:spcBef>
              <a:spcAft>
                <a:spcPts val="0"/>
              </a:spcAft>
              <a:buSzPts val="1900"/>
              <a:buFont typeface="Arial"/>
              <a:buNone/>
              <a:defRPr sz="1900"/>
            </a:lvl3pPr>
            <a:lvl4pPr indent="0" lvl="3" marL="1371600" marR="0" rtl="0" algn="ctr">
              <a:spcBef>
                <a:spcPts val="400"/>
              </a:spcBef>
              <a:spcAft>
                <a:spcPts val="0"/>
              </a:spcAft>
              <a:buSzPts val="1900"/>
              <a:buFont typeface="Arial"/>
              <a:buNone/>
              <a:defRPr sz="1900"/>
            </a:lvl4pPr>
            <a:lvl5pPr indent="0" lvl="4" marL="1828800" marR="0" rtl="0" algn="ctr">
              <a:spcBef>
                <a:spcPts val="400"/>
              </a:spcBef>
              <a:spcAft>
                <a:spcPts val="0"/>
              </a:spcAft>
              <a:buSzPts val="1900"/>
              <a:buFont typeface="Arial"/>
              <a:buNone/>
              <a:defRPr sz="1900"/>
            </a:lvl5pPr>
            <a:lvl6pPr indent="0" lvl="5" marL="2286000" marR="0" rtl="0" algn="ctr">
              <a:spcBef>
                <a:spcPts val="400"/>
              </a:spcBef>
              <a:spcAft>
                <a:spcPts val="0"/>
              </a:spcAft>
              <a:buSzPts val="1900"/>
              <a:buFont typeface="Arial"/>
              <a:buNone/>
              <a:defRPr sz="1900"/>
            </a:lvl6pPr>
            <a:lvl7pPr indent="0" lvl="6" marL="2743200" marR="0" rtl="0" algn="ctr">
              <a:spcBef>
                <a:spcPts val="400"/>
              </a:spcBef>
              <a:spcAft>
                <a:spcPts val="0"/>
              </a:spcAft>
              <a:buSzPts val="1900"/>
              <a:buFont typeface="Arial"/>
              <a:buNone/>
              <a:defRPr sz="1900"/>
            </a:lvl7pPr>
            <a:lvl8pPr indent="0" lvl="7" marL="3200400" marR="0" rtl="0" algn="ctr">
              <a:spcBef>
                <a:spcPts val="400"/>
              </a:spcBef>
              <a:spcAft>
                <a:spcPts val="0"/>
              </a:spcAft>
              <a:buSzPts val="1900"/>
              <a:buFont typeface="Arial"/>
              <a:buNone/>
              <a:defRPr sz="1900"/>
            </a:lvl8pPr>
            <a:lvl9pPr indent="0" lvl="8" marL="3657600" marR="0" rtl="0" algn="ctr">
              <a:spcBef>
                <a:spcPts val="400"/>
              </a:spcBef>
              <a:spcAft>
                <a:spcPts val="0"/>
              </a:spcAft>
              <a:buSzPts val="1900"/>
              <a:buFont typeface="Arial"/>
              <a:buNone/>
              <a:defRPr sz="1900"/>
            </a:lvl9pPr>
          </a:lstStyle>
          <a:p/>
        </p:txBody>
      </p:sp>
      <p:sp>
        <p:nvSpPr>
          <p:cNvPr id="146" name="Google Shape;146;p29"/>
          <p:cNvSpPr txBox="1"/>
          <p:nvPr>
            <p:ph type="ctrTitle"/>
          </p:nvPr>
        </p:nvSpPr>
        <p:spPr>
          <a:xfrm>
            <a:off x="376600" y="270397"/>
            <a:ext cx="8402100" cy="627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
        <p:nvSpPr>
          <p:cNvPr id="147" name="Google Shape;147;p29"/>
          <p:cNvSpPr txBox="1"/>
          <p:nvPr>
            <p:ph idx="2" type="subTitle"/>
          </p:nvPr>
        </p:nvSpPr>
        <p:spPr>
          <a:xfrm>
            <a:off x="79625" y="2761425"/>
            <a:ext cx="1600800" cy="11031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1200"/>
              <a:buFont typeface="Open Sans"/>
              <a:buNone/>
              <a:defRPr sz="1200">
                <a:latin typeface="Open Sans"/>
                <a:ea typeface="Open Sans"/>
                <a:cs typeface="Open Sans"/>
                <a:sym typeface="Open Sans"/>
              </a:defRPr>
            </a:lvl1pPr>
            <a:lvl2pPr indent="0" lvl="1" marL="457200" marR="0" rtl="0" algn="ctr">
              <a:spcBef>
                <a:spcPts val="560"/>
              </a:spcBef>
              <a:spcAft>
                <a:spcPts val="0"/>
              </a:spcAft>
              <a:buSzPts val="1900"/>
              <a:buFont typeface="Arial"/>
              <a:buNone/>
              <a:defRPr sz="1900"/>
            </a:lvl2pPr>
            <a:lvl3pPr indent="0" lvl="2" marL="914400" marR="0" rtl="0" algn="ctr">
              <a:spcBef>
                <a:spcPts val="480"/>
              </a:spcBef>
              <a:spcAft>
                <a:spcPts val="0"/>
              </a:spcAft>
              <a:buSzPts val="1900"/>
              <a:buFont typeface="Arial"/>
              <a:buNone/>
              <a:defRPr sz="1900"/>
            </a:lvl3pPr>
            <a:lvl4pPr indent="0" lvl="3" marL="1371600" marR="0" rtl="0" algn="ctr">
              <a:spcBef>
                <a:spcPts val="400"/>
              </a:spcBef>
              <a:spcAft>
                <a:spcPts val="0"/>
              </a:spcAft>
              <a:buSzPts val="1900"/>
              <a:buFont typeface="Arial"/>
              <a:buNone/>
              <a:defRPr sz="1900"/>
            </a:lvl4pPr>
            <a:lvl5pPr indent="0" lvl="4" marL="1828800" marR="0" rtl="0" algn="ctr">
              <a:spcBef>
                <a:spcPts val="400"/>
              </a:spcBef>
              <a:spcAft>
                <a:spcPts val="0"/>
              </a:spcAft>
              <a:buSzPts val="1900"/>
              <a:buFont typeface="Arial"/>
              <a:buNone/>
              <a:defRPr sz="1900"/>
            </a:lvl5pPr>
            <a:lvl6pPr indent="0" lvl="5" marL="2286000" marR="0" rtl="0" algn="ctr">
              <a:spcBef>
                <a:spcPts val="400"/>
              </a:spcBef>
              <a:spcAft>
                <a:spcPts val="0"/>
              </a:spcAft>
              <a:buSzPts val="1900"/>
              <a:buFont typeface="Arial"/>
              <a:buNone/>
              <a:defRPr sz="1900"/>
            </a:lvl6pPr>
            <a:lvl7pPr indent="0" lvl="6" marL="2743200" marR="0" rtl="0" algn="ctr">
              <a:spcBef>
                <a:spcPts val="400"/>
              </a:spcBef>
              <a:spcAft>
                <a:spcPts val="0"/>
              </a:spcAft>
              <a:buSzPts val="1900"/>
              <a:buFont typeface="Arial"/>
              <a:buNone/>
              <a:defRPr sz="1900"/>
            </a:lvl7pPr>
            <a:lvl8pPr indent="0" lvl="7" marL="3200400" marR="0" rtl="0" algn="ctr">
              <a:spcBef>
                <a:spcPts val="400"/>
              </a:spcBef>
              <a:spcAft>
                <a:spcPts val="0"/>
              </a:spcAft>
              <a:buSzPts val="1900"/>
              <a:buFont typeface="Arial"/>
              <a:buNone/>
              <a:defRPr sz="1900"/>
            </a:lvl8pPr>
            <a:lvl9pPr indent="0" lvl="8" marL="3657600" marR="0" rtl="0" algn="ctr">
              <a:spcBef>
                <a:spcPts val="400"/>
              </a:spcBef>
              <a:spcAft>
                <a:spcPts val="0"/>
              </a:spcAft>
              <a:buSzPts val="1900"/>
              <a:buFont typeface="Arial"/>
              <a:buNone/>
              <a:defRPr sz="1900"/>
            </a:lvl9pPr>
          </a:lstStyle>
          <a:p/>
        </p:txBody>
      </p:sp>
      <p:sp>
        <p:nvSpPr>
          <p:cNvPr id="148" name="Google Shape;148;p29"/>
          <p:cNvSpPr txBox="1"/>
          <p:nvPr>
            <p:ph idx="3" type="subTitle"/>
          </p:nvPr>
        </p:nvSpPr>
        <p:spPr>
          <a:xfrm>
            <a:off x="7408075" y="3307250"/>
            <a:ext cx="1600800" cy="1103100"/>
          </a:xfrm>
          <a:prstGeom prst="rect">
            <a:avLst/>
          </a:prstGeom>
          <a:noFill/>
          <a:ln>
            <a:noFill/>
          </a:ln>
        </p:spPr>
        <p:txBody>
          <a:bodyPr anchorCtr="0" anchor="t" bIns="91425" lIns="91425" spcFirstLastPara="1" rIns="91425" wrap="square" tIns="91425">
            <a:noAutofit/>
          </a:bodyPr>
          <a:lstStyle>
            <a:lvl1pPr indent="0" lvl="0" marL="0" marR="0" rtl="0">
              <a:spcBef>
                <a:spcPts val="0"/>
              </a:spcBef>
              <a:spcAft>
                <a:spcPts val="0"/>
              </a:spcAft>
              <a:buSzPts val="1200"/>
              <a:buFont typeface="Open Sans"/>
              <a:buNone/>
              <a:defRPr sz="1200">
                <a:latin typeface="Open Sans"/>
                <a:ea typeface="Open Sans"/>
                <a:cs typeface="Open Sans"/>
                <a:sym typeface="Open Sans"/>
              </a:defRPr>
            </a:lvl1pPr>
            <a:lvl2pPr indent="0" lvl="1" marL="457200" marR="0" rtl="0" algn="ctr">
              <a:spcBef>
                <a:spcPts val="560"/>
              </a:spcBef>
              <a:spcAft>
                <a:spcPts val="0"/>
              </a:spcAft>
              <a:buSzPts val="1900"/>
              <a:buFont typeface="Arial"/>
              <a:buNone/>
              <a:defRPr sz="1900"/>
            </a:lvl2pPr>
            <a:lvl3pPr indent="0" lvl="2" marL="914400" marR="0" rtl="0" algn="ctr">
              <a:spcBef>
                <a:spcPts val="480"/>
              </a:spcBef>
              <a:spcAft>
                <a:spcPts val="0"/>
              </a:spcAft>
              <a:buSzPts val="1900"/>
              <a:buFont typeface="Arial"/>
              <a:buNone/>
              <a:defRPr sz="1900"/>
            </a:lvl3pPr>
            <a:lvl4pPr indent="0" lvl="3" marL="1371600" marR="0" rtl="0" algn="ctr">
              <a:spcBef>
                <a:spcPts val="400"/>
              </a:spcBef>
              <a:spcAft>
                <a:spcPts val="0"/>
              </a:spcAft>
              <a:buSzPts val="1900"/>
              <a:buFont typeface="Arial"/>
              <a:buNone/>
              <a:defRPr sz="1900"/>
            </a:lvl4pPr>
            <a:lvl5pPr indent="0" lvl="4" marL="1828800" marR="0" rtl="0" algn="ctr">
              <a:spcBef>
                <a:spcPts val="400"/>
              </a:spcBef>
              <a:spcAft>
                <a:spcPts val="0"/>
              </a:spcAft>
              <a:buSzPts val="1900"/>
              <a:buFont typeface="Arial"/>
              <a:buNone/>
              <a:defRPr sz="1900"/>
            </a:lvl5pPr>
            <a:lvl6pPr indent="0" lvl="5" marL="2286000" marR="0" rtl="0" algn="ctr">
              <a:spcBef>
                <a:spcPts val="400"/>
              </a:spcBef>
              <a:spcAft>
                <a:spcPts val="0"/>
              </a:spcAft>
              <a:buSzPts val="1900"/>
              <a:buFont typeface="Arial"/>
              <a:buNone/>
              <a:defRPr sz="1900"/>
            </a:lvl6pPr>
            <a:lvl7pPr indent="0" lvl="6" marL="2743200" marR="0" rtl="0" algn="ctr">
              <a:spcBef>
                <a:spcPts val="400"/>
              </a:spcBef>
              <a:spcAft>
                <a:spcPts val="0"/>
              </a:spcAft>
              <a:buSzPts val="1900"/>
              <a:buFont typeface="Arial"/>
              <a:buNone/>
              <a:defRPr sz="1900"/>
            </a:lvl7pPr>
            <a:lvl8pPr indent="0" lvl="7" marL="3200400" marR="0" rtl="0" algn="ctr">
              <a:spcBef>
                <a:spcPts val="400"/>
              </a:spcBef>
              <a:spcAft>
                <a:spcPts val="0"/>
              </a:spcAft>
              <a:buSzPts val="1900"/>
              <a:buFont typeface="Arial"/>
              <a:buNone/>
              <a:defRPr sz="1900"/>
            </a:lvl8pPr>
            <a:lvl9pPr indent="0" lvl="8" marL="3657600" marR="0" rtl="0" algn="ctr">
              <a:spcBef>
                <a:spcPts val="400"/>
              </a:spcBef>
              <a:spcAft>
                <a:spcPts val="0"/>
              </a:spcAft>
              <a:buSzPts val="1900"/>
              <a:buFont typeface="Arial"/>
              <a:buNone/>
              <a:defRPr sz="1900"/>
            </a:lvl9pPr>
          </a:lstStyle>
          <a:p/>
        </p:txBody>
      </p:sp>
      <p:pic>
        <p:nvPicPr>
          <p:cNvPr id="149" name="Google Shape;149;p29"/>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7. Mobile Example - Single ">
  <p:cSld name="CUSTOM_10">
    <p:spTree>
      <p:nvGrpSpPr>
        <p:cNvPr id="150" name="Shape 150"/>
        <p:cNvGrpSpPr/>
        <p:nvPr/>
      </p:nvGrpSpPr>
      <p:grpSpPr>
        <a:xfrm>
          <a:off x="0" y="0"/>
          <a:ext cx="0" cy="0"/>
          <a:chOff x="0" y="0"/>
          <a:chExt cx="0" cy="0"/>
        </a:xfrm>
      </p:grpSpPr>
      <p:pic>
        <p:nvPicPr>
          <p:cNvPr id="151" name="Google Shape;151;p30"/>
          <p:cNvPicPr preferRelativeResize="0"/>
          <p:nvPr/>
        </p:nvPicPr>
        <p:blipFill rotWithShape="1">
          <a:blip r:embed="rId2">
            <a:alphaModFix/>
          </a:blip>
          <a:srcRect b="19335" l="7392" r="4393" t="7031"/>
          <a:stretch/>
        </p:blipFill>
        <p:spPr>
          <a:xfrm>
            <a:off x="4789275" y="105975"/>
            <a:ext cx="3955574" cy="5037526"/>
          </a:xfrm>
          <a:prstGeom prst="rect">
            <a:avLst/>
          </a:prstGeom>
          <a:noFill/>
          <a:ln>
            <a:noFill/>
          </a:ln>
        </p:spPr>
      </p:pic>
      <p:sp>
        <p:nvSpPr>
          <p:cNvPr id="152" name="Google Shape;152;p30"/>
          <p:cNvSpPr txBox="1"/>
          <p:nvPr>
            <p:ph type="ctrTitle"/>
          </p:nvPr>
        </p:nvSpPr>
        <p:spPr>
          <a:xfrm>
            <a:off x="376600" y="270400"/>
            <a:ext cx="4171800" cy="14148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3000"/>
              <a:buFont typeface="Open Sans"/>
              <a:buNone/>
              <a:defRPr b="1" sz="3000">
                <a:latin typeface="Open Sans"/>
                <a:ea typeface="Open Sans"/>
                <a:cs typeface="Open Sans"/>
                <a:sym typeface="Open Sans"/>
              </a:defRPr>
            </a:lvl1pPr>
            <a:lvl2pPr indent="-254000" lvl="1" marL="0" marR="0" rtl="0" algn="l">
              <a:spcBef>
                <a:spcPts val="0"/>
              </a:spcBef>
              <a:spcAft>
                <a:spcPts val="0"/>
              </a:spcAft>
              <a:buSzPts val="4000"/>
              <a:buFont typeface="Open Sans"/>
              <a:buChar char="○"/>
              <a:defRPr b="1" sz="4000">
                <a:latin typeface="Open Sans"/>
                <a:ea typeface="Open Sans"/>
                <a:cs typeface="Open Sans"/>
                <a:sym typeface="Open Sans"/>
              </a:defRPr>
            </a:lvl2pPr>
            <a:lvl3pPr indent="-254000" lvl="2" marL="0" marR="0" rtl="0" algn="l">
              <a:spcBef>
                <a:spcPts val="0"/>
              </a:spcBef>
              <a:spcAft>
                <a:spcPts val="0"/>
              </a:spcAft>
              <a:buSzPts val="4000"/>
              <a:buFont typeface="Open Sans"/>
              <a:buChar char="■"/>
              <a:defRPr b="1" sz="4000">
                <a:latin typeface="Open Sans"/>
                <a:ea typeface="Open Sans"/>
                <a:cs typeface="Open Sans"/>
                <a:sym typeface="Open Sans"/>
              </a:defRPr>
            </a:lvl3pPr>
            <a:lvl4pPr indent="-254000" lvl="3" marL="0" marR="0" rtl="0" algn="l">
              <a:spcBef>
                <a:spcPts val="0"/>
              </a:spcBef>
              <a:spcAft>
                <a:spcPts val="0"/>
              </a:spcAft>
              <a:buSzPts val="4000"/>
              <a:buFont typeface="Open Sans"/>
              <a:buChar char="●"/>
              <a:defRPr b="1" sz="4000">
                <a:latin typeface="Open Sans"/>
                <a:ea typeface="Open Sans"/>
                <a:cs typeface="Open Sans"/>
                <a:sym typeface="Open Sans"/>
              </a:defRPr>
            </a:lvl4pPr>
            <a:lvl5pPr indent="-254000" lvl="4" marL="0" marR="0" rtl="0" algn="l">
              <a:spcBef>
                <a:spcPts val="0"/>
              </a:spcBef>
              <a:spcAft>
                <a:spcPts val="0"/>
              </a:spcAft>
              <a:buSzPts val="4000"/>
              <a:buFont typeface="Open Sans"/>
              <a:buChar char="○"/>
              <a:defRPr b="1" sz="4000">
                <a:latin typeface="Open Sans"/>
                <a:ea typeface="Open Sans"/>
                <a:cs typeface="Open Sans"/>
                <a:sym typeface="Open Sans"/>
              </a:defRPr>
            </a:lvl5pPr>
            <a:lvl6pPr indent="-254000" lvl="5" marL="0" marR="0" rtl="0" algn="l">
              <a:spcBef>
                <a:spcPts val="0"/>
              </a:spcBef>
              <a:spcAft>
                <a:spcPts val="0"/>
              </a:spcAft>
              <a:buSzPts val="4000"/>
              <a:buFont typeface="Open Sans"/>
              <a:buChar char="■"/>
              <a:defRPr b="1" sz="4000">
                <a:latin typeface="Open Sans"/>
                <a:ea typeface="Open Sans"/>
                <a:cs typeface="Open Sans"/>
                <a:sym typeface="Open Sans"/>
              </a:defRPr>
            </a:lvl6pPr>
            <a:lvl7pPr indent="-254000" lvl="6" marL="0" marR="0" rtl="0" algn="l">
              <a:spcBef>
                <a:spcPts val="0"/>
              </a:spcBef>
              <a:spcAft>
                <a:spcPts val="0"/>
              </a:spcAft>
              <a:buSzPts val="4000"/>
              <a:buFont typeface="Open Sans"/>
              <a:buChar char="●"/>
              <a:defRPr b="1" sz="4000">
                <a:latin typeface="Open Sans"/>
                <a:ea typeface="Open Sans"/>
                <a:cs typeface="Open Sans"/>
                <a:sym typeface="Open Sans"/>
              </a:defRPr>
            </a:lvl7pPr>
            <a:lvl8pPr indent="-254000" lvl="7" marL="0" marR="0" rtl="0" algn="l">
              <a:spcBef>
                <a:spcPts val="0"/>
              </a:spcBef>
              <a:spcAft>
                <a:spcPts val="0"/>
              </a:spcAft>
              <a:buSzPts val="4000"/>
              <a:buFont typeface="Open Sans"/>
              <a:buChar char="○"/>
              <a:defRPr b="1" sz="4000">
                <a:latin typeface="Open Sans"/>
                <a:ea typeface="Open Sans"/>
                <a:cs typeface="Open Sans"/>
                <a:sym typeface="Open Sans"/>
              </a:defRPr>
            </a:lvl8pPr>
            <a:lvl9pPr indent="-254000" lvl="8" marL="0" marR="0" rtl="0" algn="l">
              <a:spcBef>
                <a:spcPts val="0"/>
              </a:spcBef>
              <a:spcAft>
                <a:spcPts val="0"/>
              </a:spcAft>
              <a:buSzPts val="4000"/>
              <a:buFont typeface="Open Sans"/>
              <a:buChar char="■"/>
              <a:defRPr b="1" sz="4000">
                <a:latin typeface="Open Sans"/>
                <a:ea typeface="Open Sans"/>
                <a:cs typeface="Open Sans"/>
                <a:sym typeface="Open Sans"/>
              </a:defRPr>
            </a:lvl9pPr>
          </a:lstStyle>
          <a:p/>
        </p:txBody>
      </p:sp>
      <p:sp>
        <p:nvSpPr>
          <p:cNvPr id="153" name="Google Shape;153;p30"/>
          <p:cNvSpPr txBox="1"/>
          <p:nvPr>
            <p:ph idx="1" type="body"/>
          </p:nvPr>
        </p:nvSpPr>
        <p:spPr>
          <a:xfrm>
            <a:off x="376250" y="1806400"/>
            <a:ext cx="4171800" cy="2970300"/>
          </a:xfrm>
          <a:prstGeom prst="rect">
            <a:avLst/>
          </a:prstGeom>
          <a:noFill/>
          <a:ln>
            <a:noFill/>
          </a:ln>
        </p:spPr>
        <p:txBody>
          <a:bodyPr anchorCtr="0" anchor="t" bIns="91425" lIns="91425" spcFirstLastPara="1" rIns="91425" wrap="square" tIns="91425">
            <a:noAutofit/>
          </a:bodyPr>
          <a:lstStyle>
            <a:lvl1pPr indent="-228600" lvl="0" marL="457200" rtl="0">
              <a:lnSpc>
                <a:spcPct val="120000"/>
              </a:lnSpc>
              <a:spcBef>
                <a:spcPts val="0"/>
              </a:spcBef>
              <a:spcAft>
                <a:spcPts val="0"/>
              </a:spcAft>
              <a:buSzPts val="1600"/>
              <a:buFont typeface="Open Sans"/>
              <a:buNone/>
              <a:defRPr sz="1600">
                <a:latin typeface="Open Sans"/>
                <a:ea typeface="Open Sans"/>
                <a:cs typeface="Open Sans"/>
                <a:sym typeface="Open Sans"/>
              </a:defRPr>
            </a:lvl1pPr>
            <a:lvl2pPr indent="-330200" lvl="1" marL="914400" rtl="0">
              <a:spcBef>
                <a:spcPts val="12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0"/>
              </a:spcBef>
              <a:spcAft>
                <a:spcPts val="0"/>
              </a:spcAft>
              <a:buSzPts val="1600"/>
              <a:buFont typeface="Open Sans"/>
              <a:buChar char="■"/>
              <a:defRPr sz="1600">
                <a:latin typeface="Open Sans"/>
                <a:ea typeface="Open Sans"/>
                <a:cs typeface="Open Sans"/>
                <a:sym typeface="Open Sans"/>
              </a:defRPr>
            </a:lvl9pPr>
          </a:lstStyle>
          <a:p/>
        </p:txBody>
      </p:sp>
      <p:pic>
        <p:nvPicPr>
          <p:cNvPr id="154" name="Google Shape;154;p30"/>
          <p:cNvPicPr preferRelativeResize="0"/>
          <p:nvPr/>
        </p:nvPicPr>
        <p:blipFill rotWithShape="1">
          <a:blip r:embed="rId3">
            <a:alphaModFix/>
          </a:blip>
          <a:srcRect b="0" l="0" r="0" t="0"/>
          <a:stretch/>
        </p:blipFill>
        <p:spPr>
          <a:xfrm>
            <a:off x="8575410" y="4582538"/>
            <a:ext cx="243600" cy="2436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8. Thank You">
  <p:cSld name="Thank You">
    <p:bg>
      <p:bgPr>
        <a:solidFill>
          <a:srgbClr val="000000"/>
        </a:solidFill>
      </p:bgPr>
    </p:bg>
    <p:spTree>
      <p:nvGrpSpPr>
        <p:cNvPr id="155" name="Shape 155"/>
        <p:cNvGrpSpPr/>
        <p:nvPr/>
      </p:nvGrpSpPr>
      <p:grpSpPr>
        <a:xfrm>
          <a:off x="0" y="0"/>
          <a:ext cx="0" cy="0"/>
          <a:chOff x="0" y="0"/>
          <a:chExt cx="0" cy="0"/>
        </a:xfrm>
      </p:grpSpPr>
      <p:sp>
        <p:nvSpPr>
          <p:cNvPr id="156" name="Google Shape;156;p31"/>
          <p:cNvSpPr txBox="1"/>
          <p:nvPr>
            <p:ph type="ctrTitle"/>
          </p:nvPr>
        </p:nvSpPr>
        <p:spPr>
          <a:xfrm>
            <a:off x="527349" y="1756825"/>
            <a:ext cx="8166300" cy="6993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4000"/>
              <a:buFont typeface="Open Sans"/>
              <a:buNone/>
              <a:defRPr b="1" sz="4000">
                <a:solidFill>
                  <a:srgbClr val="FFFFFF"/>
                </a:solidFill>
                <a:latin typeface="Open Sans"/>
                <a:ea typeface="Open Sans"/>
                <a:cs typeface="Open Sans"/>
                <a:sym typeface="Open Sans"/>
              </a:defRPr>
            </a:lvl1pPr>
            <a:lvl2pPr indent="-88900" lvl="1"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88900" lvl="2"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88900" lvl="3"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88900" lvl="4"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88900" lvl="5"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88900" lvl="6"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88900" lvl="7"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88900" lvl="8" marL="0" marR="0" rtl="0" algn="l">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sp>
        <p:nvSpPr>
          <p:cNvPr id="157" name="Google Shape;157;p31"/>
          <p:cNvSpPr txBox="1"/>
          <p:nvPr>
            <p:ph idx="1" type="body"/>
          </p:nvPr>
        </p:nvSpPr>
        <p:spPr>
          <a:xfrm>
            <a:off x="538599" y="3223312"/>
            <a:ext cx="6436800" cy="3750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317500" lvl="1" marL="914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317500" lvl="2" marL="1371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317500" lvl="3" marL="1828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317500" lvl="4" marL="22860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317500" lvl="5" marL="27432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317500" lvl="6" marL="3200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317500" lvl="7" marL="3657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317500" lvl="8" marL="4114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sp>
        <p:nvSpPr>
          <p:cNvPr id="158" name="Google Shape;158;p31"/>
          <p:cNvSpPr txBox="1"/>
          <p:nvPr>
            <p:ph idx="2" type="body"/>
          </p:nvPr>
        </p:nvSpPr>
        <p:spPr>
          <a:xfrm>
            <a:off x="538599" y="2924488"/>
            <a:ext cx="6436800" cy="3750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317500" lvl="1" marL="914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317500" lvl="2" marL="1371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317500" lvl="3" marL="1828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317500" lvl="4" marL="22860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317500" lvl="5" marL="27432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317500" lvl="6" marL="3200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317500" lvl="7" marL="3657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317500" lvl="8" marL="4114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sp>
        <p:nvSpPr>
          <p:cNvPr id="159" name="Google Shape;159;p31"/>
          <p:cNvSpPr txBox="1"/>
          <p:nvPr>
            <p:ph idx="3" type="body"/>
          </p:nvPr>
        </p:nvSpPr>
        <p:spPr>
          <a:xfrm>
            <a:off x="546296" y="4069979"/>
            <a:ext cx="6436800" cy="3750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317500" lvl="1" marL="914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317500" lvl="2" marL="1371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317500" lvl="3" marL="1828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317500" lvl="4" marL="22860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317500" lvl="5" marL="27432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317500" lvl="6" marL="3200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317500" lvl="7" marL="3657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317500" lvl="8" marL="4114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sp>
        <p:nvSpPr>
          <p:cNvPr id="160" name="Google Shape;160;p31"/>
          <p:cNvSpPr txBox="1"/>
          <p:nvPr>
            <p:ph idx="4" type="body"/>
          </p:nvPr>
        </p:nvSpPr>
        <p:spPr>
          <a:xfrm>
            <a:off x="546296" y="4348163"/>
            <a:ext cx="6436800" cy="3750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317500" lvl="1" marL="914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317500" lvl="2" marL="1371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317500" lvl="3" marL="1828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317500" lvl="4" marL="22860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317500" lvl="5" marL="27432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317500" lvl="6" marL="3200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317500" lvl="7" marL="3657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317500" lvl="8" marL="4114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sp>
        <p:nvSpPr>
          <p:cNvPr id="161" name="Google Shape;161;p31"/>
          <p:cNvSpPr txBox="1"/>
          <p:nvPr>
            <p:ph idx="5" type="body"/>
          </p:nvPr>
        </p:nvSpPr>
        <p:spPr>
          <a:xfrm>
            <a:off x="546296" y="3771155"/>
            <a:ext cx="6436800" cy="3750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indent="-317500" lvl="1" marL="914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indent="-317500" lvl="2" marL="1371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indent="-317500" lvl="3" marL="1828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indent="-317500" lvl="4" marL="22860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indent="-317500" lvl="5" marL="27432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indent="-317500" lvl="6" marL="32004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indent="-317500" lvl="7" marL="36576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indent="-317500" lvl="8" marL="41148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p:txBody>
      </p:sp>
      <p:pic>
        <p:nvPicPr>
          <p:cNvPr id="162" name="Google Shape;162;p31"/>
          <p:cNvPicPr preferRelativeResize="0"/>
          <p:nvPr/>
        </p:nvPicPr>
        <p:blipFill>
          <a:blip r:embed="rId2">
            <a:alphaModFix/>
          </a:blip>
          <a:stretch>
            <a:fillRect/>
          </a:stretch>
        </p:blipFill>
        <p:spPr>
          <a:xfrm>
            <a:off x="7084935" y="4381763"/>
            <a:ext cx="1878900" cy="4697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8. Product - Dashboard ">
  <p:cSld name="CUSTOM_13">
    <p:spTree>
      <p:nvGrpSpPr>
        <p:cNvPr id="163" name="Shape 163"/>
        <p:cNvGrpSpPr/>
        <p:nvPr/>
      </p:nvGrpSpPr>
      <p:grpSpPr>
        <a:xfrm>
          <a:off x="0" y="0"/>
          <a:ext cx="0" cy="0"/>
          <a:chOff x="0" y="0"/>
          <a:chExt cx="0" cy="0"/>
        </a:xfrm>
      </p:grpSpPr>
      <p:sp>
        <p:nvSpPr>
          <p:cNvPr id="164" name="Google Shape;164;p32"/>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32"/>
          <p:cNvPicPr preferRelativeResize="0"/>
          <p:nvPr/>
        </p:nvPicPr>
        <p:blipFill>
          <a:blip r:embed="rId2">
            <a:alphaModFix/>
          </a:blip>
          <a:stretch>
            <a:fillRect/>
          </a:stretch>
        </p:blipFill>
        <p:spPr>
          <a:xfrm>
            <a:off x="525534" y="2208154"/>
            <a:ext cx="2918325" cy="729600"/>
          </a:xfrm>
          <a:prstGeom prst="rect">
            <a:avLst/>
          </a:prstGeom>
          <a:noFill/>
          <a:ln>
            <a:noFill/>
          </a:ln>
        </p:spPr>
      </p:pic>
      <p:pic>
        <p:nvPicPr>
          <p:cNvPr id="166" name="Google Shape;166;p32"/>
          <p:cNvPicPr preferRelativeResize="0"/>
          <p:nvPr/>
        </p:nvPicPr>
        <p:blipFill rotWithShape="1">
          <a:blip r:embed="rId3">
            <a:alphaModFix/>
          </a:blip>
          <a:srcRect b="0" l="0" r="25672" t="0"/>
          <a:stretch/>
        </p:blipFill>
        <p:spPr>
          <a:xfrm>
            <a:off x="3023522" y="55600"/>
            <a:ext cx="5946749" cy="51435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9. Product - Analytics">
  <p:cSld name="CUSTOM_13_2">
    <p:spTree>
      <p:nvGrpSpPr>
        <p:cNvPr id="167" name="Shape 167"/>
        <p:cNvGrpSpPr/>
        <p:nvPr/>
      </p:nvGrpSpPr>
      <p:grpSpPr>
        <a:xfrm>
          <a:off x="0" y="0"/>
          <a:ext cx="0" cy="0"/>
          <a:chOff x="0" y="0"/>
          <a:chExt cx="0" cy="0"/>
        </a:xfrm>
      </p:grpSpPr>
      <p:sp>
        <p:nvSpPr>
          <p:cNvPr id="168" name="Google Shape;168;p33"/>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nalytics.png" id="169" name="Google Shape;169;p33"/>
          <p:cNvPicPr preferRelativeResize="0"/>
          <p:nvPr/>
        </p:nvPicPr>
        <p:blipFill rotWithShape="1">
          <a:blip r:embed="rId2">
            <a:alphaModFix/>
          </a:blip>
          <a:srcRect b="0" l="89" r="25577" t="0"/>
          <a:stretch/>
        </p:blipFill>
        <p:spPr>
          <a:xfrm>
            <a:off x="3022850" y="53125"/>
            <a:ext cx="5947424" cy="5143500"/>
          </a:xfrm>
          <a:prstGeom prst="rect">
            <a:avLst/>
          </a:prstGeom>
          <a:noFill/>
          <a:ln>
            <a:noFill/>
          </a:ln>
        </p:spPr>
      </p:pic>
      <p:sp>
        <p:nvSpPr>
          <p:cNvPr id="170" name="Google Shape;170;p33"/>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Analytics</a:t>
            </a:r>
            <a:endParaRPr sz="2900">
              <a:latin typeface="Open Sans Light"/>
              <a:ea typeface="Open Sans Light"/>
              <a:cs typeface="Open Sans Light"/>
              <a:sym typeface="Open Sans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9. Product - Impact">
  <p:cSld name="CUSTOM_13_2_3">
    <p:spTree>
      <p:nvGrpSpPr>
        <p:cNvPr id="171" name="Shape 171"/>
        <p:cNvGrpSpPr/>
        <p:nvPr/>
      </p:nvGrpSpPr>
      <p:grpSpPr>
        <a:xfrm>
          <a:off x="0" y="0"/>
          <a:ext cx="0" cy="0"/>
          <a:chOff x="0" y="0"/>
          <a:chExt cx="0" cy="0"/>
        </a:xfrm>
      </p:grpSpPr>
      <p:sp>
        <p:nvSpPr>
          <p:cNvPr id="172" name="Google Shape;172;p34"/>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otsuite-Impact.png" id="173" name="Google Shape;173;p34"/>
          <p:cNvPicPr preferRelativeResize="0"/>
          <p:nvPr/>
        </p:nvPicPr>
        <p:blipFill rotWithShape="1">
          <a:blip r:embed="rId2">
            <a:alphaModFix/>
          </a:blip>
          <a:srcRect b="0" l="0" r="25667" t="0"/>
          <a:stretch/>
        </p:blipFill>
        <p:spPr>
          <a:xfrm>
            <a:off x="3022850" y="53125"/>
            <a:ext cx="5947424" cy="5143500"/>
          </a:xfrm>
          <a:prstGeom prst="rect">
            <a:avLst/>
          </a:prstGeom>
          <a:noFill/>
          <a:ln>
            <a:noFill/>
          </a:ln>
        </p:spPr>
      </p:pic>
      <p:sp>
        <p:nvSpPr>
          <p:cNvPr id="174" name="Google Shape;174;p34"/>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Impact</a:t>
            </a:r>
            <a:endParaRPr sz="2900">
              <a:latin typeface="Open Sans Light"/>
              <a:ea typeface="Open Sans Light"/>
              <a:cs typeface="Open Sans Light"/>
              <a:sym typeface="Open Sans Ligh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9. Product - Academy">
  <p:cSld name="CUSTOM_13_2_2">
    <p:spTree>
      <p:nvGrpSpPr>
        <p:cNvPr id="175" name="Shape 175"/>
        <p:cNvGrpSpPr/>
        <p:nvPr/>
      </p:nvGrpSpPr>
      <p:grpSpPr>
        <a:xfrm>
          <a:off x="0" y="0"/>
          <a:ext cx="0" cy="0"/>
          <a:chOff x="0" y="0"/>
          <a:chExt cx="0" cy="0"/>
        </a:xfrm>
      </p:grpSpPr>
      <p:sp>
        <p:nvSpPr>
          <p:cNvPr id="176" name="Google Shape;176;p35"/>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otsuite-Academy.png" id="177" name="Google Shape;177;p35"/>
          <p:cNvPicPr preferRelativeResize="0"/>
          <p:nvPr/>
        </p:nvPicPr>
        <p:blipFill rotWithShape="1">
          <a:blip r:embed="rId2">
            <a:alphaModFix/>
          </a:blip>
          <a:srcRect b="0" l="0" r="25667" t="0"/>
          <a:stretch/>
        </p:blipFill>
        <p:spPr>
          <a:xfrm>
            <a:off x="3022850" y="53125"/>
            <a:ext cx="5947424" cy="5143500"/>
          </a:xfrm>
          <a:prstGeom prst="rect">
            <a:avLst/>
          </a:prstGeom>
          <a:noFill/>
          <a:ln>
            <a:noFill/>
          </a:ln>
        </p:spPr>
      </p:pic>
      <p:sp>
        <p:nvSpPr>
          <p:cNvPr id="178" name="Google Shape;178;p35"/>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Academy</a:t>
            </a:r>
            <a:endParaRPr sz="2900">
              <a:latin typeface="Open Sans Light"/>
              <a:ea typeface="Open Sans Light"/>
              <a:cs typeface="Open Sans Light"/>
              <a:sym typeface="Open Sans Light"/>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0. Product - Insights">
  <p:cSld name="CUSTOM_13_2_1">
    <p:spTree>
      <p:nvGrpSpPr>
        <p:cNvPr id="179" name="Shape 179"/>
        <p:cNvGrpSpPr/>
        <p:nvPr/>
      </p:nvGrpSpPr>
      <p:grpSpPr>
        <a:xfrm>
          <a:off x="0" y="0"/>
          <a:ext cx="0" cy="0"/>
          <a:chOff x="0" y="0"/>
          <a:chExt cx="0" cy="0"/>
        </a:xfrm>
      </p:grpSpPr>
      <p:sp>
        <p:nvSpPr>
          <p:cNvPr id="180" name="Google Shape;180;p36"/>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6"/>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Insights</a:t>
            </a:r>
            <a:endParaRPr sz="2900">
              <a:latin typeface="Open Sans Light"/>
              <a:ea typeface="Open Sans Light"/>
              <a:cs typeface="Open Sans Light"/>
              <a:sym typeface="Open Sans Light"/>
            </a:endParaRPr>
          </a:p>
        </p:txBody>
      </p:sp>
      <p:pic>
        <p:nvPicPr>
          <p:cNvPr id="182" name="Google Shape;182;p36"/>
          <p:cNvPicPr preferRelativeResize="0"/>
          <p:nvPr/>
        </p:nvPicPr>
        <p:blipFill rotWithShape="1">
          <a:blip r:embed="rId2">
            <a:alphaModFix/>
          </a:blip>
          <a:srcRect b="0" l="0" r="25667" t="0"/>
          <a:stretch/>
        </p:blipFill>
        <p:spPr>
          <a:xfrm>
            <a:off x="3012599" y="49725"/>
            <a:ext cx="5947424" cy="51435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1. Product - Publisher">
  <p:cSld name="CUSTOM_13_2_1_1">
    <p:spTree>
      <p:nvGrpSpPr>
        <p:cNvPr id="183" name="Shape 183"/>
        <p:cNvGrpSpPr/>
        <p:nvPr/>
      </p:nvGrpSpPr>
      <p:grpSpPr>
        <a:xfrm>
          <a:off x="0" y="0"/>
          <a:ext cx="0" cy="0"/>
          <a:chOff x="0" y="0"/>
          <a:chExt cx="0" cy="0"/>
        </a:xfrm>
      </p:grpSpPr>
      <p:sp>
        <p:nvSpPr>
          <p:cNvPr id="184" name="Google Shape;184;p37"/>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7"/>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Publisher</a:t>
            </a:r>
            <a:endParaRPr sz="2900">
              <a:latin typeface="Open Sans Light"/>
              <a:ea typeface="Open Sans Light"/>
              <a:cs typeface="Open Sans Light"/>
              <a:sym typeface="Open Sans Light"/>
            </a:endParaRPr>
          </a:p>
        </p:txBody>
      </p:sp>
      <p:pic>
        <p:nvPicPr>
          <p:cNvPr descr="Publisher.png" id="186" name="Google Shape;186;p37"/>
          <p:cNvPicPr preferRelativeResize="0"/>
          <p:nvPr/>
        </p:nvPicPr>
        <p:blipFill rotWithShape="1">
          <a:blip r:embed="rId2">
            <a:alphaModFix/>
          </a:blip>
          <a:srcRect b="0" l="0" r="25667" t="0"/>
          <a:stretch/>
        </p:blipFill>
        <p:spPr>
          <a:xfrm>
            <a:off x="3012599" y="49725"/>
            <a:ext cx="5947424" cy="51435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2. Product - Engagement">
  <p:cSld name="CUSTOM_13_2_1_1_1">
    <p:spTree>
      <p:nvGrpSpPr>
        <p:cNvPr id="187" name="Shape 187"/>
        <p:cNvGrpSpPr/>
        <p:nvPr/>
      </p:nvGrpSpPr>
      <p:grpSpPr>
        <a:xfrm>
          <a:off x="0" y="0"/>
          <a:ext cx="0" cy="0"/>
          <a:chOff x="0" y="0"/>
          <a:chExt cx="0" cy="0"/>
        </a:xfrm>
      </p:grpSpPr>
      <p:sp>
        <p:nvSpPr>
          <p:cNvPr id="188" name="Google Shape;188;p38"/>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8"/>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Engagement</a:t>
            </a:r>
            <a:endParaRPr sz="2900">
              <a:latin typeface="Open Sans Light"/>
              <a:ea typeface="Open Sans Light"/>
              <a:cs typeface="Open Sans Light"/>
              <a:sym typeface="Open Sans Light"/>
            </a:endParaRPr>
          </a:p>
        </p:txBody>
      </p:sp>
      <p:pic>
        <p:nvPicPr>
          <p:cNvPr descr="Engagement.png" id="190" name="Google Shape;190;p38"/>
          <p:cNvPicPr preferRelativeResize="0"/>
          <p:nvPr/>
        </p:nvPicPr>
        <p:blipFill rotWithShape="1">
          <a:blip r:embed="rId2">
            <a:alphaModFix/>
          </a:blip>
          <a:srcRect b="0" l="0" r="25667" t="0"/>
          <a:stretch/>
        </p:blipFill>
        <p:spPr>
          <a:xfrm>
            <a:off x="3012599" y="49725"/>
            <a:ext cx="5947424" cy="51435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3. Product - Ads">
  <p:cSld name="CUSTOM_13_2_1_1_1_1">
    <p:spTree>
      <p:nvGrpSpPr>
        <p:cNvPr id="191" name="Shape 191"/>
        <p:cNvGrpSpPr/>
        <p:nvPr/>
      </p:nvGrpSpPr>
      <p:grpSpPr>
        <a:xfrm>
          <a:off x="0" y="0"/>
          <a:ext cx="0" cy="0"/>
          <a:chOff x="0" y="0"/>
          <a:chExt cx="0" cy="0"/>
        </a:xfrm>
      </p:grpSpPr>
      <p:sp>
        <p:nvSpPr>
          <p:cNvPr id="192" name="Google Shape;192;p39"/>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9"/>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Ads</a:t>
            </a:r>
            <a:endParaRPr sz="2900">
              <a:latin typeface="Open Sans Light"/>
              <a:ea typeface="Open Sans Light"/>
              <a:cs typeface="Open Sans Light"/>
              <a:sym typeface="Open Sans Light"/>
            </a:endParaRPr>
          </a:p>
        </p:txBody>
      </p:sp>
      <p:pic>
        <p:nvPicPr>
          <p:cNvPr id="194" name="Google Shape;194;p39"/>
          <p:cNvPicPr preferRelativeResize="0"/>
          <p:nvPr/>
        </p:nvPicPr>
        <p:blipFill rotWithShape="1">
          <a:blip r:embed="rId2">
            <a:alphaModFix/>
          </a:blip>
          <a:srcRect b="0" l="0" r="25667" t="0"/>
          <a:stretch/>
        </p:blipFill>
        <p:spPr>
          <a:xfrm>
            <a:off x="3010172" y="48100"/>
            <a:ext cx="5947424" cy="51435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4. Product - Campaigns">
  <p:cSld name="CUSTOM_13_2_1_1_1_1_1">
    <p:spTree>
      <p:nvGrpSpPr>
        <p:cNvPr id="195" name="Shape 195"/>
        <p:cNvGrpSpPr/>
        <p:nvPr/>
      </p:nvGrpSpPr>
      <p:grpSpPr>
        <a:xfrm>
          <a:off x="0" y="0"/>
          <a:ext cx="0" cy="0"/>
          <a:chOff x="0" y="0"/>
          <a:chExt cx="0" cy="0"/>
        </a:xfrm>
      </p:grpSpPr>
      <p:sp>
        <p:nvSpPr>
          <p:cNvPr id="196" name="Google Shape;196;p40"/>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40"/>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Campaigns</a:t>
            </a:r>
            <a:endParaRPr sz="2900">
              <a:latin typeface="Open Sans Light"/>
              <a:ea typeface="Open Sans Light"/>
              <a:cs typeface="Open Sans Light"/>
              <a:sym typeface="Open Sans Light"/>
            </a:endParaRPr>
          </a:p>
        </p:txBody>
      </p:sp>
      <p:pic>
        <p:nvPicPr>
          <p:cNvPr descr="Campaigns.png" id="198" name="Google Shape;198;p40"/>
          <p:cNvPicPr preferRelativeResize="0"/>
          <p:nvPr/>
        </p:nvPicPr>
        <p:blipFill rotWithShape="1">
          <a:blip r:embed="rId2">
            <a:alphaModFix/>
          </a:blip>
          <a:srcRect b="0" l="0" r="25667" t="0"/>
          <a:stretch/>
        </p:blipFill>
        <p:spPr>
          <a:xfrm>
            <a:off x="3012599" y="49725"/>
            <a:ext cx="5947424" cy="51435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4. Product - Ecosystem">
  <p:cSld name="CUSTOM_13_2_1_1_1_1_1_1">
    <p:spTree>
      <p:nvGrpSpPr>
        <p:cNvPr id="199" name="Shape 199"/>
        <p:cNvGrpSpPr/>
        <p:nvPr/>
      </p:nvGrpSpPr>
      <p:grpSpPr>
        <a:xfrm>
          <a:off x="0" y="0"/>
          <a:ext cx="0" cy="0"/>
          <a:chOff x="0" y="0"/>
          <a:chExt cx="0" cy="0"/>
        </a:xfrm>
      </p:grpSpPr>
      <p:sp>
        <p:nvSpPr>
          <p:cNvPr id="200" name="Google Shape;200;p41"/>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1"/>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Ecosystem</a:t>
            </a:r>
            <a:endParaRPr sz="2900">
              <a:latin typeface="Open Sans Light"/>
              <a:ea typeface="Open Sans Light"/>
              <a:cs typeface="Open Sans Light"/>
              <a:sym typeface="Open Sans Light"/>
            </a:endParaRPr>
          </a:p>
        </p:txBody>
      </p:sp>
      <p:pic>
        <p:nvPicPr>
          <p:cNvPr descr="Hootsuite-Ecosystem.png" id="202" name="Google Shape;202;p41"/>
          <p:cNvPicPr preferRelativeResize="0"/>
          <p:nvPr/>
        </p:nvPicPr>
        <p:blipFill rotWithShape="1">
          <a:blip r:embed="rId2">
            <a:alphaModFix/>
          </a:blip>
          <a:srcRect b="0" l="0" r="25667" t="0"/>
          <a:stretch/>
        </p:blipFill>
        <p:spPr>
          <a:xfrm>
            <a:off x="3012599" y="49725"/>
            <a:ext cx="5947424" cy="51435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5. Product - Enhance " type="blank">
  <p:cSld name="BLANK">
    <p:spTree>
      <p:nvGrpSpPr>
        <p:cNvPr id="203" name="Shape 203"/>
        <p:cNvGrpSpPr/>
        <p:nvPr/>
      </p:nvGrpSpPr>
      <p:grpSpPr>
        <a:xfrm>
          <a:off x="0" y="0"/>
          <a:ext cx="0" cy="0"/>
          <a:chOff x="0" y="0"/>
          <a:chExt cx="0" cy="0"/>
        </a:xfrm>
      </p:grpSpPr>
      <p:sp>
        <p:nvSpPr>
          <p:cNvPr id="204" name="Google Shape;204;p42"/>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42"/>
          <p:cNvPicPr preferRelativeResize="0"/>
          <p:nvPr/>
        </p:nvPicPr>
        <p:blipFill rotWithShape="1">
          <a:blip r:embed="rId2">
            <a:alphaModFix/>
          </a:blip>
          <a:srcRect b="20165" l="0" r="0" t="-603"/>
          <a:stretch/>
        </p:blipFill>
        <p:spPr>
          <a:xfrm>
            <a:off x="2965360" y="0"/>
            <a:ext cx="3732536" cy="4968652"/>
          </a:xfrm>
          <a:prstGeom prst="rect">
            <a:avLst/>
          </a:prstGeom>
          <a:noFill/>
          <a:ln>
            <a:noFill/>
          </a:ln>
        </p:spPr>
      </p:pic>
      <p:pic>
        <p:nvPicPr>
          <p:cNvPr id="206" name="Google Shape;206;p42"/>
          <p:cNvPicPr preferRelativeResize="0"/>
          <p:nvPr/>
        </p:nvPicPr>
        <p:blipFill rotWithShape="1">
          <a:blip r:embed="rId3">
            <a:alphaModFix/>
          </a:blip>
          <a:srcRect b="20165" l="0" r="0" t="-603"/>
          <a:stretch/>
        </p:blipFill>
        <p:spPr>
          <a:xfrm>
            <a:off x="5520779" y="0"/>
            <a:ext cx="3732536" cy="4968652"/>
          </a:xfrm>
          <a:prstGeom prst="rect">
            <a:avLst/>
          </a:prstGeom>
          <a:noFill/>
          <a:ln>
            <a:noFill/>
          </a:ln>
        </p:spPr>
      </p:pic>
      <p:sp>
        <p:nvSpPr>
          <p:cNvPr id="207" name="Google Shape;207;p42"/>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Enhance</a:t>
            </a:r>
            <a:endParaRPr sz="2900">
              <a:latin typeface="Open Sans Light"/>
              <a:ea typeface="Open Sans Light"/>
              <a:cs typeface="Open Sans Light"/>
              <a:sym typeface="Open Sans Light"/>
            </a:endParaRPr>
          </a:p>
        </p:txBody>
      </p:sp>
      <p:pic>
        <p:nvPicPr>
          <p:cNvPr id="208" name="Google Shape;208;p42"/>
          <p:cNvPicPr preferRelativeResize="0"/>
          <p:nvPr/>
        </p:nvPicPr>
        <p:blipFill>
          <a:blip r:embed="rId4">
            <a:alphaModFix/>
          </a:blip>
          <a:stretch>
            <a:fillRect/>
          </a:stretch>
        </p:blipFill>
        <p:spPr>
          <a:xfrm>
            <a:off x="6336062" y="1192825"/>
            <a:ext cx="2122851" cy="3775824"/>
          </a:xfrm>
          <a:prstGeom prst="rect">
            <a:avLst/>
          </a:prstGeom>
          <a:noFill/>
          <a:ln>
            <a:noFill/>
          </a:ln>
        </p:spPr>
      </p:pic>
      <p:pic>
        <p:nvPicPr>
          <p:cNvPr id="209" name="Google Shape;209;p42"/>
          <p:cNvPicPr preferRelativeResize="0"/>
          <p:nvPr/>
        </p:nvPicPr>
        <p:blipFill>
          <a:blip r:embed="rId5">
            <a:alphaModFix/>
          </a:blip>
          <a:stretch>
            <a:fillRect/>
          </a:stretch>
        </p:blipFill>
        <p:spPr>
          <a:xfrm>
            <a:off x="3780175" y="1203225"/>
            <a:ext cx="2122875" cy="377591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7. Product - HS Mobile">
  <p:cSld name="BLANK_1">
    <p:spTree>
      <p:nvGrpSpPr>
        <p:cNvPr id="210" name="Shape 210"/>
        <p:cNvGrpSpPr/>
        <p:nvPr/>
      </p:nvGrpSpPr>
      <p:grpSpPr>
        <a:xfrm>
          <a:off x="0" y="0"/>
          <a:ext cx="0" cy="0"/>
          <a:chOff x="0" y="0"/>
          <a:chExt cx="0" cy="0"/>
        </a:xfrm>
      </p:grpSpPr>
      <p:sp>
        <p:nvSpPr>
          <p:cNvPr id="211" name="Google Shape;211;p43"/>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3"/>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Mobile</a:t>
            </a:r>
            <a:endParaRPr sz="2900">
              <a:latin typeface="Open Sans Light"/>
              <a:ea typeface="Open Sans Light"/>
              <a:cs typeface="Open Sans Light"/>
              <a:sym typeface="Open Sans Light"/>
            </a:endParaRPr>
          </a:p>
        </p:txBody>
      </p:sp>
      <p:pic>
        <p:nvPicPr>
          <p:cNvPr id="213" name="Google Shape;213;p43"/>
          <p:cNvPicPr preferRelativeResize="0"/>
          <p:nvPr/>
        </p:nvPicPr>
        <p:blipFill rotWithShape="1">
          <a:blip r:embed="rId2">
            <a:alphaModFix/>
          </a:blip>
          <a:srcRect b="20057" l="0" r="0" t="0"/>
          <a:stretch/>
        </p:blipFill>
        <p:spPr>
          <a:xfrm>
            <a:off x="5521625" y="36602"/>
            <a:ext cx="3727976" cy="4932052"/>
          </a:xfrm>
          <a:prstGeom prst="rect">
            <a:avLst/>
          </a:prstGeom>
          <a:noFill/>
          <a:ln>
            <a:noFill/>
          </a:ln>
        </p:spPr>
      </p:pic>
      <p:pic>
        <p:nvPicPr>
          <p:cNvPr id="214" name="Google Shape;214;p43"/>
          <p:cNvPicPr preferRelativeResize="0"/>
          <p:nvPr/>
        </p:nvPicPr>
        <p:blipFill rotWithShape="1">
          <a:blip r:embed="rId3">
            <a:alphaModFix/>
          </a:blip>
          <a:srcRect b="20134" l="0" r="0" t="0"/>
          <a:stretch/>
        </p:blipFill>
        <p:spPr>
          <a:xfrm>
            <a:off x="2965350" y="35452"/>
            <a:ext cx="3732550" cy="4933198"/>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7. Product - Amplify">
  <p:cSld name="BLANK_1_1">
    <p:spTree>
      <p:nvGrpSpPr>
        <p:cNvPr id="215" name="Shape 215"/>
        <p:cNvGrpSpPr/>
        <p:nvPr/>
      </p:nvGrpSpPr>
      <p:grpSpPr>
        <a:xfrm>
          <a:off x="0" y="0"/>
          <a:ext cx="0" cy="0"/>
          <a:chOff x="0" y="0"/>
          <a:chExt cx="0" cy="0"/>
        </a:xfrm>
      </p:grpSpPr>
      <p:sp>
        <p:nvSpPr>
          <p:cNvPr id="216" name="Google Shape;216;p44"/>
          <p:cNvSpPr/>
          <p:nvPr/>
        </p:nvSpPr>
        <p:spPr>
          <a:xfrm>
            <a:off x="175475" y="175550"/>
            <a:ext cx="8794800" cy="479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4"/>
          <p:cNvSpPr txBox="1"/>
          <p:nvPr/>
        </p:nvSpPr>
        <p:spPr>
          <a:xfrm>
            <a:off x="566475" y="1971950"/>
            <a:ext cx="2583000" cy="12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Open Sans"/>
                <a:ea typeface="Open Sans"/>
                <a:cs typeface="Open Sans"/>
                <a:sym typeface="Open Sans"/>
              </a:rPr>
              <a:t>Hootsuite</a:t>
            </a:r>
            <a:endParaRPr b="1" sz="3000">
              <a:latin typeface="Open Sans"/>
              <a:ea typeface="Open Sans"/>
              <a:cs typeface="Open Sans"/>
              <a:sym typeface="Open Sans"/>
            </a:endParaRPr>
          </a:p>
          <a:p>
            <a:pPr indent="0" lvl="0" marL="0" rtl="0" algn="l">
              <a:spcBef>
                <a:spcPts val="0"/>
              </a:spcBef>
              <a:spcAft>
                <a:spcPts val="0"/>
              </a:spcAft>
              <a:buNone/>
            </a:pPr>
            <a:r>
              <a:rPr lang="en" sz="2900">
                <a:latin typeface="Open Sans Light"/>
                <a:ea typeface="Open Sans Light"/>
                <a:cs typeface="Open Sans Light"/>
                <a:sym typeface="Open Sans Light"/>
              </a:rPr>
              <a:t>Amplify</a:t>
            </a:r>
            <a:endParaRPr sz="2900">
              <a:latin typeface="Open Sans Light"/>
              <a:ea typeface="Open Sans Light"/>
              <a:cs typeface="Open Sans Light"/>
              <a:sym typeface="Open Sans Light"/>
            </a:endParaRPr>
          </a:p>
        </p:txBody>
      </p:sp>
      <p:pic>
        <p:nvPicPr>
          <p:cNvPr id="218" name="Google Shape;218;p44"/>
          <p:cNvPicPr preferRelativeResize="0"/>
          <p:nvPr/>
        </p:nvPicPr>
        <p:blipFill rotWithShape="1">
          <a:blip r:embed="rId2">
            <a:alphaModFix/>
          </a:blip>
          <a:srcRect b="20057" l="0" r="0" t="0"/>
          <a:stretch/>
        </p:blipFill>
        <p:spPr>
          <a:xfrm>
            <a:off x="5521625" y="36602"/>
            <a:ext cx="3727976" cy="4932052"/>
          </a:xfrm>
          <a:prstGeom prst="rect">
            <a:avLst/>
          </a:prstGeom>
          <a:noFill/>
          <a:ln>
            <a:noFill/>
          </a:ln>
        </p:spPr>
      </p:pic>
      <p:pic>
        <p:nvPicPr>
          <p:cNvPr id="219" name="Google Shape;219;p44"/>
          <p:cNvPicPr preferRelativeResize="0"/>
          <p:nvPr/>
        </p:nvPicPr>
        <p:blipFill rotWithShape="1">
          <a:blip r:embed="rId3">
            <a:alphaModFix/>
          </a:blip>
          <a:srcRect b="20134" l="0" r="0" t="0"/>
          <a:stretch/>
        </p:blipFill>
        <p:spPr>
          <a:xfrm>
            <a:off x="2965350" y="35452"/>
            <a:ext cx="3732550" cy="4933198"/>
          </a:xfrm>
          <a:prstGeom prst="rect">
            <a:avLst/>
          </a:prstGeom>
          <a:noFill/>
          <a:ln>
            <a:noFill/>
          </a:ln>
        </p:spPr>
      </p:pic>
      <p:pic>
        <p:nvPicPr>
          <p:cNvPr descr="EXTEND.png" id="220" name="Google Shape;220;p44"/>
          <p:cNvPicPr preferRelativeResize="0"/>
          <p:nvPr/>
        </p:nvPicPr>
        <p:blipFill rotWithShape="1">
          <a:blip r:embed="rId4">
            <a:alphaModFix/>
          </a:blip>
          <a:srcRect b="556" l="0" r="0" t="0"/>
          <a:stretch/>
        </p:blipFill>
        <p:spPr>
          <a:xfrm>
            <a:off x="3767175" y="1203300"/>
            <a:ext cx="2128900" cy="3765350"/>
          </a:xfrm>
          <a:prstGeom prst="rect">
            <a:avLst/>
          </a:prstGeom>
          <a:noFill/>
          <a:ln>
            <a:noFill/>
          </a:ln>
        </p:spPr>
      </p:pic>
      <p:pic>
        <p:nvPicPr>
          <p:cNvPr descr="Contact Profile.png" id="221" name="Google Shape;221;p44"/>
          <p:cNvPicPr preferRelativeResize="0"/>
          <p:nvPr/>
        </p:nvPicPr>
        <p:blipFill rotWithShape="1">
          <a:blip r:embed="rId5">
            <a:alphaModFix/>
          </a:blip>
          <a:srcRect b="566" l="0" r="0" t="0"/>
          <a:stretch/>
        </p:blipFill>
        <p:spPr>
          <a:xfrm>
            <a:off x="6337500" y="1203300"/>
            <a:ext cx="2128900" cy="376535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22" name="Shape 222"/>
        <p:cNvGrpSpPr/>
        <p:nvPr/>
      </p:nvGrpSpPr>
      <p:grpSpPr>
        <a:xfrm>
          <a:off x="0" y="0"/>
          <a:ext cx="0" cy="0"/>
          <a:chOff x="0" y="0"/>
          <a:chExt cx="0" cy="0"/>
        </a:xfrm>
      </p:grpSpPr>
      <p:sp>
        <p:nvSpPr>
          <p:cNvPr id="223" name="Google Shape;223;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5200"/>
              <a:buChar char="●"/>
              <a:defRPr sz="5200"/>
            </a:lvl1pPr>
            <a:lvl2pPr lvl="1" rtl="0" algn="ctr">
              <a:spcBef>
                <a:spcPts val="0"/>
              </a:spcBef>
              <a:spcAft>
                <a:spcPts val="0"/>
              </a:spcAft>
              <a:buSzPts val="5200"/>
              <a:buChar char="○"/>
              <a:defRPr sz="5200"/>
            </a:lvl2pPr>
            <a:lvl3pPr lvl="2" rtl="0" algn="ctr">
              <a:spcBef>
                <a:spcPts val="0"/>
              </a:spcBef>
              <a:spcAft>
                <a:spcPts val="0"/>
              </a:spcAft>
              <a:buSzPts val="5200"/>
              <a:buChar char="■"/>
              <a:defRPr sz="5200"/>
            </a:lvl3pPr>
            <a:lvl4pPr lvl="3" rtl="0" algn="ctr">
              <a:spcBef>
                <a:spcPts val="0"/>
              </a:spcBef>
              <a:spcAft>
                <a:spcPts val="0"/>
              </a:spcAft>
              <a:buSzPts val="5200"/>
              <a:buChar char="●"/>
              <a:defRPr sz="5200"/>
            </a:lvl4pPr>
            <a:lvl5pPr lvl="4" rtl="0" algn="ctr">
              <a:spcBef>
                <a:spcPts val="0"/>
              </a:spcBef>
              <a:spcAft>
                <a:spcPts val="0"/>
              </a:spcAft>
              <a:buSzPts val="5200"/>
              <a:buChar char="○"/>
              <a:defRPr sz="5200"/>
            </a:lvl5pPr>
            <a:lvl6pPr lvl="5" rtl="0" algn="ctr">
              <a:spcBef>
                <a:spcPts val="0"/>
              </a:spcBef>
              <a:spcAft>
                <a:spcPts val="0"/>
              </a:spcAft>
              <a:buSzPts val="5200"/>
              <a:buChar char="■"/>
              <a:defRPr sz="5200"/>
            </a:lvl6pPr>
            <a:lvl7pPr lvl="6" rtl="0" algn="ctr">
              <a:spcBef>
                <a:spcPts val="0"/>
              </a:spcBef>
              <a:spcAft>
                <a:spcPts val="0"/>
              </a:spcAft>
              <a:buSzPts val="5200"/>
              <a:buChar char="●"/>
              <a:defRPr sz="5200"/>
            </a:lvl7pPr>
            <a:lvl8pPr lvl="7" rtl="0" algn="ctr">
              <a:spcBef>
                <a:spcPts val="0"/>
              </a:spcBef>
              <a:spcAft>
                <a:spcPts val="0"/>
              </a:spcAft>
              <a:buSzPts val="5200"/>
              <a:buChar char="○"/>
              <a:defRPr sz="5200"/>
            </a:lvl8pPr>
            <a:lvl9pPr lvl="8" rtl="0" algn="ctr">
              <a:spcBef>
                <a:spcPts val="0"/>
              </a:spcBef>
              <a:spcAft>
                <a:spcPts val="0"/>
              </a:spcAft>
              <a:buSzPts val="5200"/>
              <a:buChar char="■"/>
              <a:defRPr sz="5200"/>
            </a:lvl9pPr>
          </a:lstStyle>
          <a:p/>
        </p:txBody>
      </p:sp>
      <p:sp>
        <p:nvSpPr>
          <p:cNvPr id="224" name="Google Shape;224;p45"/>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5" name="Google Shape;225;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essage Callout">
  <p:cSld name="Message Callout">
    <p:spTree>
      <p:nvGrpSpPr>
        <p:cNvPr id="226" name="Shape 226"/>
        <p:cNvGrpSpPr/>
        <p:nvPr/>
      </p:nvGrpSpPr>
      <p:grpSpPr>
        <a:xfrm>
          <a:off x="0" y="0"/>
          <a:ext cx="0" cy="0"/>
          <a:chOff x="0" y="0"/>
          <a:chExt cx="0" cy="0"/>
        </a:xfrm>
      </p:grpSpPr>
      <p:sp>
        <p:nvSpPr>
          <p:cNvPr id="227" name="Google Shape;227;p46"/>
          <p:cNvSpPr txBox="1"/>
          <p:nvPr>
            <p:ph idx="1" type="body"/>
          </p:nvPr>
        </p:nvSpPr>
        <p:spPr>
          <a:xfrm>
            <a:off x="457200" y="952502"/>
            <a:ext cx="8229600" cy="3699000"/>
          </a:xfrm>
          <a:prstGeom prst="rect">
            <a:avLst/>
          </a:prstGeom>
          <a:noFill/>
          <a:ln>
            <a:noFill/>
          </a:ln>
        </p:spPr>
        <p:txBody>
          <a:bodyPr anchorCtr="0" anchor="ctr" bIns="68575" lIns="68575" spcFirstLastPara="1" rIns="68575" wrap="square" tIns="68575">
            <a:noAutofit/>
          </a:bodyPr>
          <a:lstStyle>
            <a:lvl1pPr indent="-228600" lvl="0" marL="457200" marR="0" rtl="0" algn="ctr">
              <a:spcBef>
                <a:spcPts val="1500"/>
              </a:spcBef>
              <a:spcAft>
                <a:spcPts val="0"/>
              </a:spcAft>
              <a:buClr>
                <a:schemeClr val="dk1"/>
              </a:buClr>
              <a:buSzPts val="1100"/>
              <a:buFont typeface="Arial"/>
              <a:buNone/>
              <a:defRPr b="1" i="0" sz="2400" u="none" cap="none" strike="noStrike">
                <a:solidFill>
                  <a:schemeClr val="dk1"/>
                </a:solidFill>
                <a:latin typeface="Arial"/>
                <a:ea typeface="Arial"/>
                <a:cs typeface="Arial"/>
                <a:sym typeface="Arial"/>
              </a:defRPr>
            </a:lvl1pPr>
            <a:lvl2pPr indent="-342900" lvl="1" marL="914400" marR="0" rtl="0" algn="l">
              <a:spcBef>
                <a:spcPts val="400"/>
              </a:spcBef>
              <a:spcAft>
                <a:spcPts val="0"/>
              </a:spcAft>
              <a:buClr>
                <a:schemeClr val="dk1"/>
              </a:buClr>
              <a:buSzPts val="1800"/>
              <a:buFont typeface="Arial"/>
              <a:buChar char="–"/>
              <a:defRPr b="1" i="0" sz="1800" u="none" cap="none" strike="noStrike">
                <a:solidFill>
                  <a:schemeClr val="dk1"/>
                </a:solidFill>
                <a:latin typeface="Helvetica Neue"/>
                <a:ea typeface="Helvetica Neue"/>
                <a:cs typeface="Helvetica Neue"/>
                <a:sym typeface="Helvetica Neue"/>
              </a:defRPr>
            </a:lvl2pPr>
            <a:lvl3pPr indent="-342900" lvl="2" marL="1371600" marR="0" rtl="0" algn="l">
              <a:spcBef>
                <a:spcPts val="400"/>
              </a:spcBef>
              <a:spcAft>
                <a:spcPts val="0"/>
              </a:spcAft>
              <a:buClr>
                <a:schemeClr val="dk1"/>
              </a:buClr>
              <a:buSzPts val="1800"/>
              <a:buFont typeface="Arial"/>
              <a:buChar char="•"/>
              <a:defRPr b="1" i="0" sz="1800" u="none" cap="none" strike="noStrike">
                <a:solidFill>
                  <a:schemeClr val="dk1"/>
                </a:solidFill>
                <a:latin typeface="Helvetica Neue"/>
                <a:ea typeface="Helvetica Neue"/>
                <a:cs typeface="Helvetica Neue"/>
                <a:sym typeface="Helvetica Neue"/>
              </a:defRPr>
            </a:lvl3pPr>
            <a:lvl4pPr indent="-342900" lvl="3" marL="1828800" marR="0" rtl="0" algn="l">
              <a:spcBef>
                <a:spcPts val="400"/>
              </a:spcBef>
              <a:spcAft>
                <a:spcPts val="0"/>
              </a:spcAft>
              <a:buClr>
                <a:schemeClr val="dk1"/>
              </a:buClr>
              <a:buSzPts val="1800"/>
              <a:buFont typeface="Arial"/>
              <a:buChar char="–"/>
              <a:defRPr b="1" i="0" sz="1800" u="none" cap="none" strike="noStrike">
                <a:solidFill>
                  <a:schemeClr val="dk1"/>
                </a:solidFill>
                <a:latin typeface="Helvetica Neue"/>
                <a:ea typeface="Helvetica Neue"/>
                <a:cs typeface="Helvetica Neue"/>
                <a:sym typeface="Helvetica Neue"/>
              </a:defRPr>
            </a:lvl4pPr>
            <a:lvl5pPr indent="-342900" lvl="4" marL="2286000" marR="0" rtl="0" algn="l">
              <a:spcBef>
                <a:spcPts val="4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228" name="Google Shape;228;p46"/>
          <p:cNvSpPr txBox="1"/>
          <p:nvPr>
            <p:ph idx="2" type="body"/>
          </p:nvPr>
        </p:nvSpPr>
        <p:spPr>
          <a:xfrm>
            <a:off x="457201" y="56030"/>
            <a:ext cx="6786000" cy="504300"/>
          </a:xfrm>
          <a:prstGeom prst="rect">
            <a:avLst/>
          </a:prstGeom>
          <a:noFill/>
          <a:ln>
            <a:noFill/>
          </a:ln>
        </p:spPr>
        <p:txBody>
          <a:bodyPr anchorCtr="0" anchor="b" bIns="68575" lIns="68575" spcFirstLastPara="1" rIns="68575" wrap="square" tIns="68575">
            <a:noAutofit/>
          </a:bodyPr>
          <a:lstStyle>
            <a:lvl1pPr indent="-228600" lvl="0" marL="457200" marR="0" rtl="0" algn="l">
              <a:spcBef>
                <a:spcPts val="500"/>
              </a:spcBef>
              <a:spcAft>
                <a:spcPts val="0"/>
              </a:spcAft>
              <a:buClr>
                <a:schemeClr val="lt1"/>
              </a:buClr>
              <a:buSzPts val="1100"/>
              <a:buFont typeface="Arial"/>
              <a:buNone/>
              <a:defRPr b="0" i="0" sz="2400" u="none" cap="none" strike="noStrike">
                <a:solidFill>
                  <a:schemeClr val="lt1"/>
                </a:solidFill>
                <a:latin typeface="Arial"/>
                <a:ea typeface="Arial"/>
                <a:cs typeface="Arial"/>
                <a:sym typeface="Arial"/>
              </a:defRPr>
            </a:lvl1pPr>
            <a:lvl2pPr indent="-228600" lvl="1" marL="914400" marR="0" rtl="0" algn="l">
              <a:spcBef>
                <a:spcPts val="400"/>
              </a:spcBef>
              <a:spcAft>
                <a:spcPts val="0"/>
              </a:spcAft>
              <a:buClr>
                <a:schemeClr val="dk1"/>
              </a:buClr>
              <a:buSzPts val="1100"/>
              <a:buFont typeface="Arial"/>
              <a:buNone/>
              <a:defRPr b="0" i="0" sz="2100" u="none" cap="none" strike="noStrike">
                <a:solidFill>
                  <a:schemeClr val="dk1"/>
                </a:solidFill>
                <a:latin typeface="Helvetica Neue"/>
                <a:ea typeface="Helvetica Neue"/>
                <a:cs typeface="Helvetica Neue"/>
                <a:sym typeface="Helvetica Neue"/>
              </a:defRPr>
            </a:lvl2pPr>
            <a:lvl3pPr indent="-228600" lvl="2" marL="1371600" marR="0" rtl="0" algn="l">
              <a:spcBef>
                <a:spcPts val="400"/>
              </a:spcBef>
              <a:spcAft>
                <a:spcPts val="0"/>
              </a:spcAft>
              <a:buClr>
                <a:schemeClr val="dk1"/>
              </a:buClr>
              <a:buSzPts val="1100"/>
              <a:buFont typeface="Arial"/>
              <a:buNone/>
              <a:defRPr b="0" i="0" sz="1800" u="none" cap="none" strike="noStrike">
                <a:solidFill>
                  <a:schemeClr val="dk1"/>
                </a:solidFill>
                <a:latin typeface="Helvetica Neue"/>
                <a:ea typeface="Helvetica Neue"/>
                <a:cs typeface="Helvetica Neue"/>
                <a:sym typeface="Helvetica Neue"/>
              </a:defRPr>
            </a:lvl3pPr>
            <a:lvl4pPr indent="-228600" lvl="3" marL="1828800" marR="0" rtl="0" algn="l">
              <a:spcBef>
                <a:spcPts val="300"/>
              </a:spcBef>
              <a:spcAft>
                <a:spcPts val="0"/>
              </a:spcAft>
              <a:buClr>
                <a:schemeClr val="dk1"/>
              </a:buClr>
              <a:buSzPts val="1100"/>
              <a:buFont typeface="Arial"/>
              <a:buNone/>
              <a:defRPr b="0" i="0" sz="1500" u="none" cap="none" strike="noStrike">
                <a:solidFill>
                  <a:schemeClr val="dk1"/>
                </a:solidFill>
                <a:latin typeface="Helvetica Neue"/>
                <a:ea typeface="Helvetica Neue"/>
                <a:cs typeface="Helvetica Neue"/>
                <a:sym typeface="Helvetica Neue"/>
              </a:defRPr>
            </a:lvl4pPr>
            <a:lvl5pPr indent="-228600" lvl="4" marL="2286000" marR="0" rtl="0" algn="l">
              <a:spcBef>
                <a:spcPts val="300"/>
              </a:spcBef>
              <a:spcAft>
                <a:spcPts val="0"/>
              </a:spcAft>
              <a:buClr>
                <a:schemeClr val="dk1"/>
              </a:buClr>
              <a:buSzPts val="1100"/>
              <a:buFont typeface="Arial"/>
              <a:buNone/>
              <a:defRPr b="0" i="0" sz="1500" u="none" cap="none" strike="noStrike">
                <a:solidFill>
                  <a:schemeClr val="dk1"/>
                </a:solidFill>
                <a:latin typeface="Helvetica Neue"/>
                <a:ea typeface="Helvetica Neue"/>
                <a:cs typeface="Helvetica Neue"/>
                <a:sym typeface="Helvetica Neue"/>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p:cSld name="One Column_1">
    <p:spTree>
      <p:nvGrpSpPr>
        <p:cNvPr id="229" name="Shape 229"/>
        <p:cNvGrpSpPr/>
        <p:nvPr/>
      </p:nvGrpSpPr>
      <p:grpSpPr>
        <a:xfrm>
          <a:off x="0" y="0"/>
          <a:ext cx="0" cy="0"/>
          <a:chOff x="0" y="0"/>
          <a:chExt cx="0" cy="0"/>
        </a:xfrm>
      </p:grpSpPr>
      <p:sp>
        <p:nvSpPr>
          <p:cNvPr id="230" name="Google Shape;230;p47"/>
          <p:cNvSpPr txBox="1"/>
          <p:nvPr>
            <p:ph idx="1" type="body"/>
          </p:nvPr>
        </p:nvSpPr>
        <p:spPr>
          <a:xfrm>
            <a:off x="376238" y="1423916"/>
            <a:ext cx="8442300" cy="3352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320"/>
              </a:spcBef>
              <a:spcAft>
                <a:spcPts val="0"/>
              </a:spcAft>
              <a:buSzPts val="1400"/>
              <a:buFont typeface="Arial"/>
              <a:buNone/>
              <a:defRPr/>
            </a:lvl1pPr>
            <a:lvl2pPr indent="-317500" lvl="1" marL="914400" rtl="0">
              <a:spcBef>
                <a:spcPts val="120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31" name="Google Shape;231;p47"/>
          <p:cNvSpPr txBox="1"/>
          <p:nvPr>
            <p:ph idx="2" type="subTitle"/>
          </p:nvPr>
        </p:nvSpPr>
        <p:spPr>
          <a:xfrm>
            <a:off x="376238" y="327785"/>
            <a:ext cx="8442300" cy="742500"/>
          </a:xfrm>
          <a:prstGeom prst="rect">
            <a:avLst/>
          </a:prstGeom>
          <a:noFill/>
          <a:ln>
            <a:noFill/>
          </a:ln>
        </p:spPr>
        <p:txBody>
          <a:bodyPr anchorCtr="0" anchor="t" bIns="91425" lIns="91425" spcFirstLastPara="1" rIns="91425" wrap="square" tIns="91425">
            <a:noAutofit/>
          </a:bodyPr>
          <a:lstStyle>
            <a:lvl1pPr indent="0" lvl="0" marL="0" marR="0" rtl="0" algn="l">
              <a:spcBef>
                <a:spcPts val="840"/>
              </a:spcBef>
              <a:spcAft>
                <a:spcPts val="0"/>
              </a:spcAft>
              <a:buClr>
                <a:schemeClr val="accent1"/>
              </a:buClr>
              <a:buSzPts val="1400"/>
              <a:buFont typeface="Arial"/>
              <a:buNone/>
              <a:defRPr/>
            </a:lvl1pPr>
            <a:lvl2pPr indent="0" lvl="1" marL="457200" marR="0" rtl="0" algn="ctr">
              <a:spcBef>
                <a:spcPts val="560"/>
              </a:spcBef>
              <a:spcAft>
                <a:spcPts val="0"/>
              </a:spcAft>
              <a:buClr>
                <a:schemeClr val="accent1"/>
              </a:buClr>
              <a:buSzPts val="1400"/>
              <a:buFont typeface="Arial"/>
              <a:buNone/>
              <a:defRPr/>
            </a:lvl2pPr>
            <a:lvl3pPr indent="0" lvl="2" marL="914400" marR="0" rtl="0" algn="ctr">
              <a:spcBef>
                <a:spcPts val="480"/>
              </a:spcBef>
              <a:spcAft>
                <a:spcPts val="0"/>
              </a:spcAft>
              <a:buClr>
                <a:schemeClr val="accent1"/>
              </a:buClr>
              <a:buSzPts val="1400"/>
              <a:buFont typeface="Arial"/>
              <a:buNone/>
              <a:defRPr/>
            </a:lvl3pPr>
            <a:lvl4pPr indent="0" lvl="3" marL="1371600" marR="0" rtl="0" algn="ctr">
              <a:spcBef>
                <a:spcPts val="400"/>
              </a:spcBef>
              <a:spcAft>
                <a:spcPts val="0"/>
              </a:spcAft>
              <a:buClr>
                <a:schemeClr val="accent1"/>
              </a:buClr>
              <a:buSzPts val="1400"/>
              <a:buFont typeface="Arial"/>
              <a:buNone/>
              <a:defRPr/>
            </a:lvl4pPr>
            <a:lvl5pPr indent="0" lvl="4" marL="1828800" marR="0" rtl="0" algn="ctr">
              <a:spcBef>
                <a:spcPts val="400"/>
              </a:spcBef>
              <a:spcAft>
                <a:spcPts val="0"/>
              </a:spcAft>
              <a:buClr>
                <a:schemeClr val="accent1"/>
              </a:buClr>
              <a:buSzPts val="1400"/>
              <a:buFont typeface="Arial"/>
              <a:buNone/>
              <a:defRPr/>
            </a:lvl5pPr>
            <a:lvl6pPr indent="0" lvl="5" marL="2286000" marR="0" rtl="0" algn="ctr">
              <a:spcBef>
                <a:spcPts val="400"/>
              </a:spcBef>
              <a:spcAft>
                <a:spcPts val="0"/>
              </a:spcAft>
              <a:buClr>
                <a:srgbClr val="888888"/>
              </a:buClr>
              <a:buSzPts val="1400"/>
              <a:buFont typeface="Arial"/>
              <a:buNone/>
              <a:defRPr/>
            </a:lvl6pPr>
            <a:lvl7pPr indent="0" lvl="6" marL="2743200" marR="0" rtl="0" algn="ctr">
              <a:spcBef>
                <a:spcPts val="400"/>
              </a:spcBef>
              <a:spcAft>
                <a:spcPts val="0"/>
              </a:spcAft>
              <a:buClr>
                <a:srgbClr val="888888"/>
              </a:buClr>
              <a:buSzPts val="1400"/>
              <a:buFont typeface="Arial"/>
              <a:buNone/>
              <a:defRPr/>
            </a:lvl7pPr>
            <a:lvl8pPr indent="0" lvl="7" marL="3200400" marR="0" rtl="0" algn="ctr">
              <a:spcBef>
                <a:spcPts val="400"/>
              </a:spcBef>
              <a:spcAft>
                <a:spcPts val="0"/>
              </a:spcAft>
              <a:buClr>
                <a:srgbClr val="888888"/>
              </a:buClr>
              <a:buSzPts val="1400"/>
              <a:buFont typeface="Arial"/>
              <a:buNone/>
              <a:defRPr/>
            </a:lvl8pPr>
            <a:lvl9pPr indent="0" lvl="8" marL="3657600" marR="0" rtl="0" algn="ctr">
              <a:spcBef>
                <a:spcPts val="400"/>
              </a:spcBef>
              <a:spcAft>
                <a:spcPts val="0"/>
              </a:spcAft>
              <a:buClr>
                <a:srgbClr val="888888"/>
              </a:buClr>
              <a:buSzPts val="1400"/>
              <a:buFont typeface="Arial"/>
              <a:buNone/>
              <a:defRPr/>
            </a:lvl9pPr>
          </a:lstStyle>
          <a:p/>
        </p:txBody>
      </p:sp>
      <p:pic>
        <p:nvPicPr>
          <p:cNvPr descr="hootsuite-icon-black.eps" id="232" name="Google Shape;232;p47"/>
          <p:cNvPicPr preferRelativeResize="0"/>
          <p:nvPr/>
        </p:nvPicPr>
        <p:blipFill rotWithShape="1">
          <a:blip r:embed="rId2">
            <a:alphaModFix/>
          </a:blip>
          <a:srcRect b="0" l="0" r="0" t="0"/>
          <a:stretch/>
        </p:blipFill>
        <p:spPr>
          <a:xfrm>
            <a:off x="8544034" y="4484763"/>
            <a:ext cx="149400" cy="2205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 Simple">
  <p:cSld name="Title Only - Simple">
    <p:spTree>
      <p:nvGrpSpPr>
        <p:cNvPr id="233" name="Shape 233"/>
        <p:cNvGrpSpPr/>
        <p:nvPr/>
      </p:nvGrpSpPr>
      <p:grpSpPr>
        <a:xfrm>
          <a:off x="0" y="0"/>
          <a:ext cx="0" cy="0"/>
          <a:chOff x="0" y="0"/>
          <a:chExt cx="0" cy="0"/>
        </a:xfrm>
      </p:grpSpPr>
      <p:sp>
        <p:nvSpPr>
          <p:cNvPr id="234" name="Google Shape;234;p48"/>
          <p:cNvSpPr txBox="1"/>
          <p:nvPr>
            <p:ph idx="1" type="subTitle"/>
          </p:nvPr>
        </p:nvSpPr>
        <p:spPr>
          <a:xfrm>
            <a:off x="376238" y="327785"/>
            <a:ext cx="8442300" cy="742500"/>
          </a:xfrm>
          <a:prstGeom prst="rect">
            <a:avLst/>
          </a:prstGeom>
          <a:noFill/>
          <a:ln>
            <a:noFill/>
          </a:ln>
        </p:spPr>
        <p:txBody>
          <a:bodyPr anchorCtr="0" anchor="t" bIns="91425" lIns="91425" spcFirstLastPara="1" rIns="91425" wrap="square" tIns="91425">
            <a:noAutofit/>
          </a:bodyPr>
          <a:lstStyle>
            <a:lvl1pPr indent="0" lvl="0" marL="0" marR="0" rtl="0" algn="l">
              <a:spcBef>
                <a:spcPts val="840"/>
              </a:spcBef>
              <a:spcAft>
                <a:spcPts val="0"/>
              </a:spcAft>
              <a:buClr>
                <a:schemeClr val="accent1"/>
              </a:buClr>
              <a:buSzPts val="1400"/>
              <a:buFont typeface="Arial"/>
              <a:buNone/>
              <a:defRPr/>
            </a:lvl1pPr>
            <a:lvl2pPr indent="0" lvl="1" marL="457200" marR="0" rtl="0" algn="ctr">
              <a:spcBef>
                <a:spcPts val="560"/>
              </a:spcBef>
              <a:spcAft>
                <a:spcPts val="0"/>
              </a:spcAft>
              <a:buClr>
                <a:schemeClr val="accent1"/>
              </a:buClr>
              <a:buSzPts val="1400"/>
              <a:buFont typeface="Arial"/>
              <a:buNone/>
              <a:defRPr/>
            </a:lvl2pPr>
            <a:lvl3pPr indent="0" lvl="2" marL="914400" marR="0" rtl="0" algn="ctr">
              <a:spcBef>
                <a:spcPts val="480"/>
              </a:spcBef>
              <a:spcAft>
                <a:spcPts val="0"/>
              </a:spcAft>
              <a:buClr>
                <a:schemeClr val="accent1"/>
              </a:buClr>
              <a:buSzPts val="1400"/>
              <a:buFont typeface="Arial"/>
              <a:buNone/>
              <a:defRPr/>
            </a:lvl3pPr>
            <a:lvl4pPr indent="0" lvl="3" marL="1371600" marR="0" rtl="0" algn="ctr">
              <a:spcBef>
                <a:spcPts val="400"/>
              </a:spcBef>
              <a:spcAft>
                <a:spcPts val="0"/>
              </a:spcAft>
              <a:buClr>
                <a:schemeClr val="accent1"/>
              </a:buClr>
              <a:buSzPts val="1400"/>
              <a:buFont typeface="Arial"/>
              <a:buNone/>
              <a:defRPr/>
            </a:lvl4pPr>
            <a:lvl5pPr indent="0" lvl="4" marL="1828800" marR="0" rtl="0" algn="ctr">
              <a:spcBef>
                <a:spcPts val="400"/>
              </a:spcBef>
              <a:spcAft>
                <a:spcPts val="0"/>
              </a:spcAft>
              <a:buClr>
                <a:schemeClr val="accent1"/>
              </a:buClr>
              <a:buSzPts val="1400"/>
              <a:buFont typeface="Arial"/>
              <a:buNone/>
              <a:defRPr/>
            </a:lvl5pPr>
            <a:lvl6pPr indent="0" lvl="5" marL="2286000" marR="0" rtl="0" algn="ctr">
              <a:spcBef>
                <a:spcPts val="400"/>
              </a:spcBef>
              <a:spcAft>
                <a:spcPts val="0"/>
              </a:spcAft>
              <a:buClr>
                <a:srgbClr val="888888"/>
              </a:buClr>
              <a:buSzPts val="1400"/>
              <a:buFont typeface="Arial"/>
              <a:buNone/>
              <a:defRPr/>
            </a:lvl6pPr>
            <a:lvl7pPr indent="0" lvl="6" marL="2743200" marR="0" rtl="0" algn="ctr">
              <a:spcBef>
                <a:spcPts val="400"/>
              </a:spcBef>
              <a:spcAft>
                <a:spcPts val="0"/>
              </a:spcAft>
              <a:buClr>
                <a:srgbClr val="888888"/>
              </a:buClr>
              <a:buSzPts val="1400"/>
              <a:buFont typeface="Arial"/>
              <a:buNone/>
              <a:defRPr/>
            </a:lvl7pPr>
            <a:lvl8pPr indent="0" lvl="7" marL="3200400" marR="0" rtl="0" algn="ctr">
              <a:spcBef>
                <a:spcPts val="400"/>
              </a:spcBef>
              <a:spcAft>
                <a:spcPts val="0"/>
              </a:spcAft>
              <a:buClr>
                <a:srgbClr val="888888"/>
              </a:buClr>
              <a:buSzPts val="1400"/>
              <a:buFont typeface="Arial"/>
              <a:buNone/>
              <a:defRPr/>
            </a:lvl8pPr>
            <a:lvl9pPr indent="0" lvl="8" marL="3657600" marR="0" rtl="0" algn="ctr">
              <a:spcBef>
                <a:spcPts val="400"/>
              </a:spcBef>
              <a:spcAft>
                <a:spcPts val="0"/>
              </a:spcAft>
              <a:buClr>
                <a:srgbClr val="888888"/>
              </a:buClr>
              <a:buSzPts val="1400"/>
              <a:buFont typeface="Arial"/>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1.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28.jpg"/><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3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2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49"/>
          <p:cNvSpPr txBox="1"/>
          <p:nvPr>
            <p:ph type="ctrTitle"/>
          </p:nvPr>
        </p:nvSpPr>
        <p:spPr>
          <a:xfrm>
            <a:off x="534900" y="1682100"/>
            <a:ext cx="8074200" cy="11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Challenging Your Bias</a:t>
            </a:r>
            <a:endParaRPr/>
          </a:p>
        </p:txBody>
      </p:sp>
      <p:sp>
        <p:nvSpPr>
          <p:cNvPr id="240" name="Google Shape;240;p49"/>
          <p:cNvSpPr txBox="1"/>
          <p:nvPr>
            <p:ph idx="3" type="subTitle"/>
          </p:nvPr>
        </p:nvSpPr>
        <p:spPr>
          <a:xfrm>
            <a:off x="529725" y="4024759"/>
            <a:ext cx="4208700" cy="3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9"/>
          <p:cNvSpPr txBox="1"/>
          <p:nvPr>
            <p:ph idx="4" type="subTitle"/>
          </p:nvPr>
        </p:nvSpPr>
        <p:spPr>
          <a:xfrm>
            <a:off x="529725" y="4316245"/>
            <a:ext cx="4208700" cy="3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50"/>
          <p:cNvSpPr txBox="1"/>
          <p:nvPr>
            <p:ph type="ctrTitle"/>
          </p:nvPr>
        </p:nvSpPr>
        <p:spPr>
          <a:xfrm>
            <a:off x="408525" y="2185800"/>
            <a:ext cx="8195100" cy="154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3000">
                <a:solidFill>
                  <a:schemeClr val="dk1"/>
                </a:solidFill>
                <a:latin typeface="Arial"/>
                <a:ea typeface="Arial"/>
                <a:cs typeface="Arial"/>
                <a:sym typeface="Arial"/>
              </a:rPr>
              <a:t>Goals for this session: </a:t>
            </a:r>
            <a:endParaRPr b="0" sz="3000">
              <a:solidFill>
                <a:schemeClr val="dk1"/>
              </a:solidFill>
              <a:latin typeface="Arial"/>
              <a:ea typeface="Arial"/>
              <a:cs typeface="Arial"/>
              <a:sym typeface="Arial"/>
            </a:endParaRPr>
          </a:p>
          <a:p>
            <a:pPr indent="0" lvl="0" marL="0" rtl="0" algn="l">
              <a:spcBef>
                <a:spcPts val="0"/>
              </a:spcBef>
              <a:spcAft>
                <a:spcPts val="0"/>
              </a:spcAft>
              <a:buNone/>
            </a:pPr>
            <a:r>
              <a:t/>
            </a:r>
            <a:endParaRPr b="0" sz="3000">
              <a:solidFill>
                <a:schemeClr val="dk1"/>
              </a:solidFill>
              <a:latin typeface="Arial"/>
              <a:ea typeface="Arial"/>
              <a:cs typeface="Arial"/>
              <a:sym typeface="Arial"/>
            </a:endParaRPr>
          </a:p>
          <a:p>
            <a:pPr indent="-419100" lvl="0" marL="457200" rtl="0" algn="l">
              <a:spcBef>
                <a:spcPts val="0"/>
              </a:spcBef>
              <a:spcAft>
                <a:spcPts val="0"/>
              </a:spcAft>
              <a:buClr>
                <a:schemeClr val="dk1"/>
              </a:buClr>
              <a:buSzPts val="3000"/>
              <a:buFont typeface="Arial"/>
              <a:buAutoNum type="arabicPeriod"/>
            </a:pPr>
            <a:r>
              <a:rPr b="0" lang="en" sz="3000">
                <a:solidFill>
                  <a:schemeClr val="dk1"/>
                </a:solidFill>
                <a:latin typeface="Arial"/>
                <a:ea typeface="Arial"/>
                <a:cs typeface="Arial"/>
                <a:sym typeface="Arial"/>
              </a:rPr>
              <a:t>Better understand our own bias</a:t>
            </a:r>
            <a:endParaRPr b="0" sz="3000">
              <a:solidFill>
                <a:schemeClr val="dk1"/>
              </a:solidFill>
              <a:latin typeface="Arial"/>
              <a:ea typeface="Arial"/>
              <a:cs typeface="Arial"/>
              <a:sym typeface="Arial"/>
            </a:endParaRPr>
          </a:p>
          <a:p>
            <a:pPr indent="0" lvl="0" marL="457200" rtl="0" algn="l">
              <a:spcBef>
                <a:spcPts val="0"/>
              </a:spcBef>
              <a:spcAft>
                <a:spcPts val="0"/>
              </a:spcAft>
              <a:buNone/>
            </a:pPr>
            <a:r>
              <a:t/>
            </a:r>
            <a:endParaRPr b="0" sz="3000">
              <a:solidFill>
                <a:schemeClr val="dk1"/>
              </a:solidFill>
              <a:latin typeface="Arial"/>
              <a:ea typeface="Arial"/>
              <a:cs typeface="Arial"/>
              <a:sym typeface="Arial"/>
            </a:endParaRPr>
          </a:p>
          <a:p>
            <a:pPr indent="-419100" lvl="0" marL="457200" rtl="0" algn="l">
              <a:spcBef>
                <a:spcPts val="0"/>
              </a:spcBef>
              <a:spcAft>
                <a:spcPts val="0"/>
              </a:spcAft>
              <a:buClr>
                <a:schemeClr val="dk1"/>
              </a:buClr>
              <a:buSzPts val="3000"/>
              <a:buFont typeface="Arial"/>
              <a:buAutoNum type="arabicPeriod"/>
            </a:pPr>
            <a:r>
              <a:rPr b="0" lang="en" sz="3000">
                <a:solidFill>
                  <a:schemeClr val="dk1"/>
                </a:solidFill>
                <a:latin typeface="Arial"/>
                <a:ea typeface="Arial"/>
                <a:cs typeface="Arial"/>
                <a:sym typeface="Arial"/>
              </a:rPr>
              <a:t>Gain insight into the ways in which we perpetuate bias and stereotypes</a:t>
            </a:r>
            <a:endParaRPr b="0" sz="3000">
              <a:solidFill>
                <a:schemeClr val="dk1"/>
              </a:solidFill>
              <a:latin typeface="Arial"/>
              <a:ea typeface="Arial"/>
              <a:cs typeface="Arial"/>
              <a:sym typeface="Arial"/>
            </a:endParaRPr>
          </a:p>
          <a:p>
            <a:pPr indent="0" lvl="0" marL="457200" rtl="0" algn="l">
              <a:spcBef>
                <a:spcPts val="0"/>
              </a:spcBef>
              <a:spcAft>
                <a:spcPts val="0"/>
              </a:spcAft>
              <a:buNone/>
            </a:pPr>
            <a:r>
              <a:t/>
            </a:r>
            <a:endParaRPr b="0" sz="3000">
              <a:solidFill>
                <a:schemeClr val="dk1"/>
              </a:solidFill>
              <a:latin typeface="Arial"/>
              <a:ea typeface="Arial"/>
              <a:cs typeface="Arial"/>
              <a:sym typeface="Arial"/>
            </a:endParaRPr>
          </a:p>
          <a:p>
            <a:pPr indent="-419100" lvl="0" marL="457200" rtl="0" algn="l">
              <a:spcBef>
                <a:spcPts val="0"/>
              </a:spcBef>
              <a:spcAft>
                <a:spcPts val="0"/>
              </a:spcAft>
              <a:buClr>
                <a:schemeClr val="dk1"/>
              </a:buClr>
              <a:buSzPts val="3000"/>
              <a:buFont typeface="Arial"/>
              <a:buAutoNum type="arabicPeriod"/>
            </a:pPr>
            <a:r>
              <a:rPr b="0" lang="en" sz="3000">
                <a:solidFill>
                  <a:schemeClr val="dk1"/>
                </a:solidFill>
                <a:latin typeface="Arial"/>
                <a:ea typeface="Arial"/>
                <a:cs typeface="Arial"/>
                <a:sym typeface="Arial"/>
              </a:rPr>
              <a:t>Identify techniques can we use to challenge our bias</a:t>
            </a:r>
            <a:endParaRPr b="0" sz="3000">
              <a:solidFill>
                <a:schemeClr val="dk1"/>
              </a:solidFill>
              <a:latin typeface="Arial"/>
              <a:ea typeface="Arial"/>
              <a:cs typeface="Arial"/>
              <a:sym typeface="Arial"/>
            </a:endParaRPr>
          </a:p>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51"/>
          <p:cNvSpPr txBox="1"/>
          <p:nvPr>
            <p:ph type="ctrTitle"/>
          </p:nvPr>
        </p:nvSpPr>
        <p:spPr>
          <a:xfrm>
            <a:off x="474450" y="1592300"/>
            <a:ext cx="8195100" cy="15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 Values that Matter To You</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52"/>
          <p:cNvSpPr txBox="1"/>
          <p:nvPr>
            <p:ph type="ctrTitle"/>
          </p:nvPr>
        </p:nvSpPr>
        <p:spPr>
          <a:xfrm>
            <a:off x="474450" y="1592300"/>
            <a:ext cx="8195100" cy="15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Curiosity, Humility, Empathy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53"/>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000000"/>
                </a:solidFill>
                <a:highlight>
                  <a:srgbClr val="FFFFFF"/>
                </a:highlight>
                <a:latin typeface="Open Sans"/>
                <a:ea typeface="Open Sans"/>
                <a:cs typeface="Open Sans"/>
                <a:sym typeface="Open Sans"/>
              </a:rPr>
              <a:t>unconscious bias</a:t>
            </a:r>
            <a:br>
              <a:rPr b="1" lang="en" sz="3000">
                <a:highlight>
                  <a:srgbClr val="FFFFFF"/>
                </a:highlight>
                <a:latin typeface="Open Sans"/>
                <a:ea typeface="Open Sans"/>
                <a:cs typeface="Open Sans"/>
                <a:sym typeface="Open Sans"/>
              </a:rPr>
            </a:br>
            <a:endParaRPr b="1" sz="2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lang="en" sz="2200">
                <a:solidFill>
                  <a:srgbClr val="000000"/>
                </a:solidFill>
                <a:highlight>
                  <a:srgbClr val="FFFFFF"/>
                </a:highlight>
                <a:latin typeface="Open Sans"/>
                <a:ea typeface="Open Sans"/>
                <a:cs typeface="Open Sans"/>
                <a:sym typeface="Open Sans"/>
              </a:rPr>
              <a:t>A </a:t>
            </a:r>
            <a:r>
              <a:rPr b="1" lang="en" sz="2200">
                <a:solidFill>
                  <a:srgbClr val="000000"/>
                </a:solidFill>
                <a:highlight>
                  <a:srgbClr val="FFFFFF"/>
                </a:highlight>
                <a:latin typeface="Open Sans"/>
                <a:ea typeface="Open Sans"/>
                <a:cs typeface="Open Sans"/>
                <a:sym typeface="Open Sans"/>
              </a:rPr>
              <a:t>bias</a:t>
            </a:r>
            <a:r>
              <a:rPr lang="en" sz="2200">
                <a:solidFill>
                  <a:srgbClr val="000000"/>
                </a:solidFill>
                <a:highlight>
                  <a:srgbClr val="FFFFFF"/>
                </a:highlight>
                <a:latin typeface="Open Sans"/>
                <a:ea typeface="Open Sans"/>
                <a:cs typeface="Open Sans"/>
                <a:sym typeface="Open Sans"/>
              </a:rPr>
              <a:t> that happens automatically and is outside of our control. It is triggered by our brain making quick judgments and assessments of people and situations, influenced by our background, cultural environment and personal experiences.</a:t>
            </a:r>
            <a:endParaRPr sz="2200">
              <a:solidFill>
                <a:srgbClr val="000000"/>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54"/>
          <p:cNvSpPr txBox="1"/>
          <p:nvPr/>
        </p:nvSpPr>
        <p:spPr>
          <a:xfrm>
            <a:off x="806100" y="2286075"/>
            <a:ext cx="7531800" cy="1633800"/>
          </a:xfrm>
          <a:prstGeom prst="rect">
            <a:avLst/>
          </a:prstGeom>
          <a:noFill/>
          <a:ln>
            <a:noFill/>
          </a:ln>
        </p:spPr>
        <p:txBody>
          <a:bodyPr anchorCtr="0" anchor="t" bIns="91425" lIns="91425" spcFirstLastPara="1" rIns="91425" wrap="square" tIns="91425">
            <a:noAutofit/>
          </a:bodyPr>
          <a:lstStyle/>
          <a:p>
            <a:pPr indent="0" lvl="0" marL="0" rtl="0" algn="ctr">
              <a:spcBef>
                <a:spcPts val="840"/>
              </a:spcBef>
              <a:spcAft>
                <a:spcPts val="0"/>
              </a:spcAft>
              <a:buNone/>
            </a:pPr>
            <a:r>
              <a:rPr b="1" lang="en" sz="3600">
                <a:latin typeface="Open Sans"/>
                <a:ea typeface="Open Sans"/>
                <a:cs typeface="Open Sans"/>
                <a:sym typeface="Open Sans"/>
              </a:rPr>
              <a:t>Following the course, did you notice anything different about your thinking or actions</a:t>
            </a:r>
            <a:r>
              <a:rPr b="1" lang="en" sz="3600">
                <a:latin typeface="Open Sans"/>
                <a:ea typeface="Open Sans"/>
                <a:cs typeface="Open Sans"/>
                <a:sym typeface="Open Sans"/>
              </a:rPr>
              <a:t>?</a:t>
            </a:r>
            <a:endParaRPr b="1" sz="36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267" name="Google Shape;267;p54"/>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55"/>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000000"/>
                </a:solidFill>
                <a:highlight>
                  <a:srgbClr val="FFFFFF"/>
                </a:highlight>
                <a:latin typeface="Open Sans"/>
                <a:ea typeface="Open Sans"/>
                <a:cs typeface="Open Sans"/>
                <a:sym typeface="Open Sans"/>
              </a:rPr>
              <a:t>bias</a:t>
            </a:r>
            <a:br>
              <a:rPr b="1" lang="en" sz="3000">
                <a:highlight>
                  <a:srgbClr val="FFFFFF"/>
                </a:highlight>
                <a:latin typeface="Open Sans"/>
                <a:ea typeface="Open Sans"/>
                <a:cs typeface="Open Sans"/>
                <a:sym typeface="Open Sans"/>
              </a:rPr>
            </a:br>
            <a:endParaRPr b="1" sz="2000">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2400">
                <a:solidFill>
                  <a:schemeClr val="dk1"/>
                </a:solidFill>
                <a:latin typeface="Open Sans"/>
                <a:ea typeface="Open Sans"/>
                <a:cs typeface="Open Sans"/>
                <a:sym typeface="Open Sans"/>
              </a:rPr>
              <a:t>A bias is an inclination, both positive and negative, which inhibits judgement.</a:t>
            </a:r>
            <a:endParaRPr sz="24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2200">
              <a:highlight>
                <a:srgbClr val="FFFFFF"/>
              </a:highlight>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56"/>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stereotype</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2400">
                <a:solidFill>
                  <a:schemeClr val="dk1"/>
                </a:solidFill>
                <a:latin typeface="Open Sans"/>
                <a:ea typeface="Open Sans"/>
                <a:cs typeface="Open Sans"/>
                <a:sym typeface="Open Sans"/>
              </a:rPr>
              <a:t>A bias may be based on a stereotype, which is a positive or negative trait ascribed to a particular group.</a:t>
            </a: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57"/>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stereotype</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2400">
                <a:solidFill>
                  <a:schemeClr val="dk1"/>
                </a:solidFill>
                <a:latin typeface="Open Sans"/>
                <a:ea typeface="Open Sans"/>
                <a:cs typeface="Open Sans"/>
                <a:sym typeface="Open Sans"/>
              </a:rPr>
              <a:t>Are positive stereotypes ‘ok?’</a:t>
            </a:r>
            <a:endParaRPr sz="1200">
              <a:highlight>
                <a:srgbClr val="FFFFFF"/>
              </a:highlight>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58"/>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Ineffective strategies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59"/>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Ineffective strategies for mitigating bias: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Suppression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60"/>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Ineffective strategies for mitigating bias: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Suppression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Colour Blindness (Group Blindness)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61"/>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Ineffective strategies for mitigating bias: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Suppression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Colour Blindness (Group Blindness)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Belief in Your Personal Objectivity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sp>
        <p:nvSpPr>
          <p:cNvPr id="307" name="Google Shape;307;p62"/>
          <p:cNvSpPr txBox="1"/>
          <p:nvPr/>
        </p:nvSpPr>
        <p:spPr>
          <a:xfrm>
            <a:off x="806100" y="2286075"/>
            <a:ext cx="7531800" cy="1633800"/>
          </a:xfrm>
          <a:prstGeom prst="rect">
            <a:avLst/>
          </a:prstGeom>
          <a:noFill/>
          <a:ln>
            <a:noFill/>
          </a:ln>
        </p:spPr>
        <p:txBody>
          <a:bodyPr anchorCtr="0" anchor="t" bIns="91425" lIns="91425" spcFirstLastPara="1" rIns="91425" wrap="square" tIns="91425">
            <a:noAutofit/>
          </a:bodyPr>
          <a:lstStyle/>
          <a:p>
            <a:pPr indent="0" lvl="0" marL="0" rtl="0" algn="ctr">
              <a:spcBef>
                <a:spcPts val="840"/>
              </a:spcBef>
              <a:spcAft>
                <a:spcPts val="0"/>
              </a:spcAft>
              <a:buNone/>
            </a:pPr>
            <a:r>
              <a:rPr b="1" lang="en" sz="3600">
                <a:latin typeface="Open Sans"/>
                <a:ea typeface="Open Sans"/>
                <a:cs typeface="Open Sans"/>
                <a:sym typeface="Open Sans"/>
              </a:rPr>
              <a:t>Think of a time when your beliefs changed. What created the change</a:t>
            </a:r>
            <a:r>
              <a:rPr b="1" lang="en" sz="3600">
                <a:latin typeface="Open Sans"/>
                <a:ea typeface="Open Sans"/>
                <a:cs typeface="Open Sans"/>
                <a:sym typeface="Open Sans"/>
              </a:rPr>
              <a:t>?</a:t>
            </a:r>
            <a:endParaRPr b="1" sz="36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308" name="Google Shape;308;p62"/>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63"/>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solidFill>
                  <a:schemeClr val="dk1"/>
                </a:solidFill>
                <a:latin typeface="Open Sans"/>
                <a:ea typeface="Open Sans"/>
                <a:cs typeface="Open Sans"/>
                <a:sym typeface="Open Sans"/>
              </a:rPr>
              <a:t>Dr. </a:t>
            </a:r>
            <a:r>
              <a:rPr b="1" lang="en" sz="3000">
                <a:solidFill>
                  <a:schemeClr val="dk1"/>
                </a:solidFill>
                <a:latin typeface="Open Sans"/>
                <a:ea typeface="Open Sans"/>
                <a:cs typeface="Open Sans"/>
                <a:sym typeface="Open Sans"/>
              </a:rPr>
              <a:t>Patricia Devine</a:t>
            </a:r>
            <a:r>
              <a:rPr b="1" lang="en" sz="3000">
                <a:highlight>
                  <a:srgbClr val="FFFFFF"/>
                </a:highlight>
                <a:latin typeface="Open Sans"/>
                <a:ea typeface="Open Sans"/>
                <a:cs typeface="Open Sans"/>
                <a:sym typeface="Open Sans"/>
              </a:rPr>
              <a:t> - 3 Ideas</a:t>
            </a: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2400">
              <a:solidFill>
                <a:schemeClr val="dk1"/>
              </a:solidFill>
              <a:latin typeface="Open Sans"/>
              <a:ea typeface="Open Sans"/>
              <a:cs typeface="Open Sans"/>
              <a:sym typeface="Open Sans"/>
            </a:endParaRPr>
          </a:p>
          <a:p>
            <a:pPr indent="0" lvl="0" marL="0" rtl="0" algn="l">
              <a:spcBef>
                <a:spcPts val="0"/>
              </a:spcBef>
              <a:spcAft>
                <a:spcPts val="0"/>
              </a:spcAft>
              <a:buNone/>
            </a:pPr>
            <a:r>
              <a:rPr lang="en" sz="2400">
                <a:solidFill>
                  <a:schemeClr val="dk1"/>
                </a:solidFill>
                <a:latin typeface="Open Sans"/>
                <a:ea typeface="Open Sans"/>
                <a:cs typeface="Open Sans"/>
                <a:sym typeface="Open Sans"/>
              </a:rPr>
              <a:t>Our thoughts, feelings and behaviours are shaped by both </a:t>
            </a:r>
            <a:r>
              <a:rPr b="1" lang="en" sz="2400">
                <a:solidFill>
                  <a:schemeClr val="dk1"/>
                </a:solidFill>
                <a:latin typeface="Open Sans"/>
                <a:ea typeface="Open Sans"/>
                <a:cs typeface="Open Sans"/>
                <a:sym typeface="Open Sans"/>
              </a:rPr>
              <a:t>intentional</a:t>
            </a:r>
            <a:r>
              <a:rPr lang="en" sz="2400">
                <a:solidFill>
                  <a:schemeClr val="dk1"/>
                </a:solidFill>
                <a:latin typeface="Open Sans"/>
                <a:ea typeface="Open Sans"/>
                <a:cs typeface="Open Sans"/>
                <a:sym typeface="Open Sans"/>
              </a:rPr>
              <a:t> and </a:t>
            </a:r>
            <a:r>
              <a:rPr b="1" lang="en" sz="2400">
                <a:solidFill>
                  <a:schemeClr val="dk1"/>
                </a:solidFill>
                <a:latin typeface="Open Sans"/>
                <a:ea typeface="Open Sans"/>
                <a:cs typeface="Open Sans"/>
                <a:sym typeface="Open Sans"/>
              </a:rPr>
              <a:t>unintentional</a:t>
            </a:r>
            <a:r>
              <a:rPr lang="en" sz="2400">
                <a:solidFill>
                  <a:schemeClr val="dk1"/>
                </a:solidFill>
                <a:latin typeface="Open Sans"/>
                <a:ea typeface="Open Sans"/>
                <a:cs typeface="Open Sans"/>
                <a:sym typeface="Open Sans"/>
              </a:rPr>
              <a:t> processes.</a:t>
            </a:r>
            <a:endParaRPr sz="24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24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2400">
                <a:solidFill>
                  <a:schemeClr val="dk1"/>
                </a:solidFill>
                <a:latin typeface="Open Sans"/>
                <a:ea typeface="Open Sans"/>
                <a:cs typeface="Open Sans"/>
                <a:sym typeface="Open Sans"/>
              </a:rPr>
              <a:t>Unintentional bias and stereotypes can influence us even when its in </a:t>
            </a:r>
            <a:r>
              <a:rPr b="1" lang="en" sz="2400">
                <a:solidFill>
                  <a:schemeClr val="dk1"/>
                </a:solidFill>
                <a:latin typeface="Open Sans"/>
                <a:ea typeface="Open Sans"/>
                <a:cs typeface="Open Sans"/>
                <a:sym typeface="Open Sans"/>
              </a:rPr>
              <a:t>direct opposition</a:t>
            </a:r>
            <a:r>
              <a:rPr lang="en" sz="2400">
                <a:solidFill>
                  <a:schemeClr val="dk1"/>
                </a:solidFill>
                <a:latin typeface="Open Sans"/>
                <a:ea typeface="Open Sans"/>
                <a:cs typeface="Open Sans"/>
                <a:sym typeface="Open Sans"/>
              </a:rPr>
              <a:t> to our </a:t>
            </a:r>
            <a:r>
              <a:rPr b="1" lang="en" sz="2400">
                <a:solidFill>
                  <a:schemeClr val="dk1"/>
                </a:solidFill>
                <a:latin typeface="Open Sans"/>
                <a:ea typeface="Open Sans"/>
                <a:cs typeface="Open Sans"/>
                <a:sym typeface="Open Sans"/>
              </a:rPr>
              <a:t>values</a:t>
            </a:r>
            <a:r>
              <a:rPr lang="en" sz="2400">
                <a:solidFill>
                  <a:schemeClr val="dk1"/>
                </a:solidFill>
                <a:latin typeface="Open Sans"/>
                <a:ea typeface="Open Sans"/>
                <a:cs typeface="Open Sans"/>
                <a:sym typeface="Open Sans"/>
              </a:rPr>
              <a:t> and intentions</a:t>
            </a:r>
            <a:endParaRPr sz="2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2400">
                <a:solidFill>
                  <a:schemeClr val="dk1"/>
                </a:solidFill>
                <a:latin typeface="Open Sans"/>
                <a:ea typeface="Open Sans"/>
                <a:cs typeface="Open Sans"/>
                <a:sym typeface="Open Sans"/>
              </a:rPr>
              <a:t>We need </a:t>
            </a:r>
            <a:r>
              <a:rPr b="1" lang="en" sz="2400">
                <a:solidFill>
                  <a:schemeClr val="dk1"/>
                </a:solidFill>
                <a:latin typeface="Open Sans"/>
                <a:ea typeface="Open Sans"/>
                <a:cs typeface="Open Sans"/>
                <a:sym typeface="Open Sans"/>
              </a:rPr>
              <a:t>more</a:t>
            </a:r>
            <a:r>
              <a:rPr lang="en" sz="2400">
                <a:solidFill>
                  <a:schemeClr val="dk1"/>
                </a:solidFill>
                <a:latin typeface="Open Sans"/>
                <a:ea typeface="Open Sans"/>
                <a:cs typeface="Open Sans"/>
                <a:sym typeface="Open Sans"/>
              </a:rPr>
              <a:t> than </a:t>
            </a:r>
            <a:r>
              <a:rPr b="1" lang="en" sz="2400">
                <a:solidFill>
                  <a:schemeClr val="dk1"/>
                </a:solidFill>
                <a:latin typeface="Open Sans"/>
                <a:ea typeface="Open Sans"/>
                <a:cs typeface="Open Sans"/>
                <a:sym typeface="Open Sans"/>
              </a:rPr>
              <a:t>good intentions </a:t>
            </a:r>
            <a:r>
              <a:rPr lang="en" sz="2400">
                <a:solidFill>
                  <a:schemeClr val="dk1"/>
                </a:solidFill>
                <a:latin typeface="Open Sans"/>
                <a:ea typeface="Open Sans"/>
                <a:cs typeface="Open Sans"/>
                <a:sym typeface="Open Sans"/>
              </a:rPr>
              <a:t>to behave consistently with our values</a:t>
            </a:r>
            <a:endParaRPr sz="2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p64"/>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Bias and Stereotypes as habits of mind.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65"/>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Breaking a Habit</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sp>
        <p:nvSpPr>
          <p:cNvPr id="328" name="Google Shape;328;p66"/>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Breaking a Habit</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Motivation</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Awareness</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Strategy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67"/>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Motivation</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Resistance</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7" name="Shape 337"/>
        <p:cNvGrpSpPr/>
        <p:nvPr/>
      </p:nvGrpSpPr>
      <p:grpSpPr>
        <a:xfrm>
          <a:off x="0" y="0"/>
          <a:ext cx="0" cy="0"/>
          <a:chOff x="0" y="0"/>
          <a:chExt cx="0" cy="0"/>
        </a:xfrm>
      </p:grpSpPr>
      <p:sp>
        <p:nvSpPr>
          <p:cNvPr id="338" name="Google Shape;338;p68"/>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Motivation</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Resistance</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Dominant vs Non-Dominant Groups</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 name="Shape 342"/>
        <p:cNvGrpSpPr/>
        <p:nvPr/>
      </p:nvGrpSpPr>
      <p:grpSpPr>
        <a:xfrm>
          <a:off x="0" y="0"/>
          <a:ext cx="0" cy="0"/>
          <a:chOff x="0" y="0"/>
          <a:chExt cx="0" cy="0"/>
        </a:xfrm>
      </p:grpSpPr>
      <p:sp>
        <p:nvSpPr>
          <p:cNvPr id="343" name="Google Shape;343;p69"/>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Motivation</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Resistance</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Dominant vs Non-Dominant Groups</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Perceptual Lens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70"/>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Awareness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Google Shape;353;p71"/>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Awareness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Sit in the third chair</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72"/>
          <p:cNvSpPr txBox="1"/>
          <p:nvPr/>
        </p:nvSpPr>
        <p:spPr>
          <a:xfrm>
            <a:off x="371061" y="2172600"/>
            <a:ext cx="9144000" cy="1633800"/>
          </a:xfrm>
          <a:prstGeom prst="rect">
            <a:avLst/>
          </a:prstGeom>
          <a:noFill/>
          <a:ln>
            <a:noFill/>
          </a:ln>
        </p:spPr>
        <p:txBody>
          <a:bodyPr anchorCtr="0" anchor="t" bIns="91425" lIns="91425" spcFirstLastPara="1" rIns="91425" wrap="square" tIns="91425">
            <a:noAutofit/>
          </a:bodyPr>
          <a:lstStyle/>
          <a:p>
            <a:pPr indent="0" lvl="0" marL="0" rtl="0" algn="ctr">
              <a:spcBef>
                <a:spcPts val="840"/>
              </a:spcBef>
              <a:spcAft>
                <a:spcPts val="0"/>
              </a:spcAft>
              <a:buNone/>
            </a:pPr>
            <a:r>
              <a:rPr b="1" lang="en" sz="3000">
                <a:latin typeface="Open Sans"/>
                <a:ea typeface="Open Sans"/>
                <a:cs typeface="Open Sans"/>
                <a:sym typeface="Open Sans"/>
              </a:rPr>
              <a:t>Activity</a:t>
            </a:r>
            <a:r>
              <a:rPr b="1" lang="en" sz="3000">
                <a:latin typeface="Open Sans"/>
                <a:ea typeface="Open Sans"/>
                <a:cs typeface="Open Sans"/>
                <a:sym typeface="Open Sans"/>
              </a:rPr>
              <a:t>: </a:t>
            </a:r>
            <a:endParaRPr b="1" sz="3000">
              <a:latin typeface="Open Sans"/>
              <a:ea typeface="Open Sans"/>
              <a:cs typeface="Open Sans"/>
              <a:sym typeface="Open Sans"/>
            </a:endParaRPr>
          </a:p>
          <a:p>
            <a:pPr indent="0" lvl="0" marL="0" rtl="0" algn="l">
              <a:spcBef>
                <a:spcPts val="840"/>
              </a:spcBef>
              <a:spcAft>
                <a:spcPts val="0"/>
              </a:spcAft>
              <a:buNone/>
            </a:pPr>
            <a:r>
              <a:rPr b="1" lang="en" sz="3000">
                <a:latin typeface="Open Sans"/>
                <a:ea typeface="Open Sans"/>
                <a:cs typeface="Open Sans"/>
                <a:sym typeface="Open Sans"/>
              </a:rPr>
              <a:t>          Complete the judgements worksheet.</a:t>
            </a:r>
            <a:endParaRPr b="1" sz="3000">
              <a:latin typeface="Open Sans"/>
              <a:ea typeface="Open Sans"/>
              <a:cs typeface="Open Sans"/>
              <a:sym typeface="Open Sans"/>
            </a:endParaRPr>
          </a:p>
          <a:p>
            <a:pPr indent="0" lvl="0" marL="0" rtl="0" algn="ctr">
              <a:spcBef>
                <a:spcPts val="840"/>
              </a:spcBef>
              <a:spcAft>
                <a:spcPts val="0"/>
              </a:spcAft>
              <a:buNone/>
            </a:pPr>
            <a:r>
              <a:rPr b="1" lang="en" sz="3000">
                <a:latin typeface="Open Sans"/>
                <a:ea typeface="Open Sans"/>
                <a:cs typeface="Open Sans"/>
                <a:sym typeface="Open Sans"/>
              </a:rPr>
              <a:t> </a:t>
            </a:r>
            <a:endParaRPr b="1" sz="3000">
              <a:latin typeface="Open Sans"/>
              <a:ea typeface="Open Sans"/>
              <a:cs typeface="Open Sans"/>
              <a:sym typeface="Open Sans"/>
            </a:endParaRPr>
          </a:p>
        </p:txBody>
      </p:sp>
      <p:pic>
        <p:nvPicPr>
          <p:cNvPr descr="blue_icon_bubble.png" id="359" name="Google Shape;359;p72"/>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73"/>
          <p:cNvSpPr txBox="1"/>
          <p:nvPr/>
        </p:nvSpPr>
        <p:spPr>
          <a:xfrm>
            <a:off x="806100" y="2286075"/>
            <a:ext cx="7531800" cy="1633800"/>
          </a:xfrm>
          <a:prstGeom prst="rect">
            <a:avLst/>
          </a:prstGeom>
          <a:noFill/>
          <a:ln>
            <a:noFill/>
          </a:ln>
        </p:spPr>
        <p:txBody>
          <a:bodyPr anchorCtr="0" anchor="t" bIns="91425" lIns="91425" spcFirstLastPara="1" rIns="91425" wrap="square" tIns="91425">
            <a:noAutofit/>
          </a:bodyPr>
          <a:lstStyle/>
          <a:p>
            <a:pPr indent="0" lvl="0" marL="0" rtl="0" algn="ctr">
              <a:spcBef>
                <a:spcPts val="840"/>
              </a:spcBef>
              <a:spcAft>
                <a:spcPts val="0"/>
              </a:spcAft>
              <a:buNone/>
            </a:pPr>
            <a:r>
              <a:rPr b="1" lang="en" sz="2400">
                <a:latin typeface="Open Sans"/>
                <a:ea typeface="Open Sans"/>
                <a:cs typeface="Open Sans"/>
                <a:sym typeface="Open Sans"/>
              </a:rPr>
              <a:t>What did you notice?</a:t>
            </a:r>
            <a:endParaRPr b="1" sz="2400">
              <a:latin typeface="Open Sans"/>
              <a:ea typeface="Open Sans"/>
              <a:cs typeface="Open Sans"/>
              <a:sym typeface="Open Sans"/>
            </a:endParaRPr>
          </a:p>
          <a:p>
            <a:pPr indent="0" lvl="0" marL="0" rtl="0" algn="ctr">
              <a:spcBef>
                <a:spcPts val="840"/>
              </a:spcBef>
              <a:spcAft>
                <a:spcPts val="0"/>
              </a:spcAft>
              <a:buNone/>
            </a:pPr>
            <a:r>
              <a:rPr b="1" lang="en" sz="2400">
                <a:latin typeface="Open Sans"/>
                <a:ea typeface="Open Sans"/>
                <a:cs typeface="Open Sans"/>
                <a:sym typeface="Open Sans"/>
              </a:rPr>
              <a:t>Any clues as to possible bias’ you might hold?</a:t>
            </a:r>
            <a:r>
              <a:rPr b="1" lang="en" sz="4000">
                <a:latin typeface="Open Sans"/>
                <a:ea typeface="Open Sans"/>
                <a:cs typeface="Open Sans"/>
                <a:sym typeface="Open Sans"/>
              </a:rPr>
              <a:t> </a:t>
            </a: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365" name="Google Shape;365;p73"/>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9" name="Shape 369"/>
        <p:cNvGrpSpPr/>
        <p:nvPr/>
      </p:nvGrpSpPr>
      <p:grpSpPr>
        <a:xfrm>
          <a:off x="0" y="0"/>
          <a:ext cx="0" cy="0"/>
          <a:chOff x="0" y="0"/>
          <a:chExt cx="0" cy="0"/>
        </a:xfrm>
      </p:grpSpPr>
      <p:sp>
        <p:nvSpPr>
          <p:cNvPr id="370" name="Google Shape;370;p74"/>
          <p:cNvSpPr txBox="1"/>
          <p:nvPr>
            <p:ph type="ctrTitle"/>
          </p:nvPr>
        </p:nvSpPr>
        <p:spPr>
          <a:xfrm>
            <a:off x="474450" y="1592300"/>
            <a:ext cx="8195100" cy="15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Why are stereotypes so persistent?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75"/>
          <p:cNvSpPr txBox="1"/>
          <p:nvPr>
            <p:ph idx="1" type="body"/>
          </p:nvPr>
        </p:nvSpPr>
        <p:spPr>
          <a:xfrm>
            <a:off x="311700" y="1000075"/>
            <a:ext cx="87225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Stereotypes are descriptive and prescriptive:</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lang="en" sz="3000">
                <a:highlight>
                  <a:srgbClr val="FFFFFF"/>
                </a:highlight>
                <a:latin typeface="Open Sans"/>
                <a:ea typeface="Open Sans"/>
                <a:cs typeface="Open Sans"/>
                <a:sym typeface="Open Sans"/>
              </a:rPr>
              <a:t>We have a belief about how people DO behave but also how people SHOULD behave. </a:t>
            </a: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76"/>
          <p:cNvSpPr txBox="1"/>
          <p:nvPr>
            <p:ph idx="1" type="body"/>
          </p:nvPr>
        </p:nvSpPr>
        <p:spPr>
          <a:xfrm>
            <a:off x="219375" y="2292550"/>
            <a:ext cx="8520600" cy="1044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3600">
              <a:solidFill>
                <a:schemeClr val="dk1"/>
              </a:solidFill>
            </a:endParaRPr>
          </a:p>
          <a:p>
            <a:pPr indent="0" lvl="0" marL="0" rtl="0" algn="l">
              <a:lnSpc>
                <a:spcPct val="115000"/>
              </a:lnSpc>
              <a:spcBef>
                <a:spcPts val="0"/>
              </a:spcBef>
              <a:spcAft>
                <a:spcPts val="0"/>
              </a:spcAft>
              <a:buNone/>
            </a:pPr>
            <a:r>
              <a:t/>
            </a:r>
            <a:endParaRPr sz="3600">
              <a:solidFill>
                <a:schemeClr val="dk1"/>
              </a:solidFill>
            </a:endParaRPr>
          </a:p>
          <a:p>
            <a:pPr indent="0" lvl="0" marL="0" rtl="0" algn="l">
              <a:lnSpc>
                <a:spcPct val="115000"/>
              </a:lnSpc>
              <a:spcBef>
                <a:spcPts val="0"/>
              </a:spcBef>
              <a:spcAft>
                <a:spcPts val="0"/>
              </a:spcAft>
              <a:buNone/>
            </a:pPr>
            <a:r>
              <a:t/>
            </a:r>
            <a:endParaRPr sz="3600">
              <a:solidFill>
                <a:schemeClr val="dk1"/>
              </a:solidFill>
            </a:endParaRPr>
          </a:p>
          <a:p>
            <a:pPr indent="0" lvl="0" marL="0" rtl="0" algn="l">
              <a:lnSpc>
                <a:spcPct val="115000"/>
              </a:lnSpc>
              <a:spcBef>
                <a:spcPts val="0"/>
              </a:spcBef>
              <a:spcAft>
                <a:spcPts val="0"/>
              </a:spcAft>
              <a:buNone/>
            </a:pPr>
            <a:r>
              <a:rPr lang="en" sz="3600">
                <a:solidFill>
                  <a:schemeClr val="dk1"/>
                </a:solidFill>
              </a:rPr>
              <a:t>Perception</a:t>
            </a:r>
            <a:r>
              <a:rPr lang="en" sz="3600">
                <a:solidFill>
                  <a:schemeClr val="dk1"/>
                </a:solidFill>
              </a:rPr>
              <a:t> + Behaviour  </a:t>
            </a:r>
            <a:endParaRPr sz="36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200">
                <a:solidFill>
                  <a:schemeClr val="dk1"/>
                </a:solidFill>
                <a:highlight>
                  <a:schemeClr val="lt1"/>
                </a:highlight>
                <a:latin typeface="Open Sans"/>
                <a:ea typeface="Open Sans"/>
                <a:cs typeface="Open Sans"/>
                <a:sym typeface="Open Sans"/>
              </a:rPr>
              <a:t>We don’t believe what we see, we see what we believe.</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Google Shape;385;p77"/>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Reconstructing Credentials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sp>
        <p:nvSpPr>
          <p:cNvPr id="390" name="Google Shape;390;p78"/>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Self-Fulling Prophecy and Stereotype Threat </a:t>
            </a: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Google Shape;395;p79"/>
          <p:cNvSpPr txBox="1"/>
          <p:nvPr>
            <p:ph idx="1" type="body"/>
          </p:nvPr>
        </p:nvSpPr>
        <p:spPr>
          <a:xfrm>
            <a:off x="311700" y="863550"/>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Stereotypes influence how we process, and attend to, information in a way that perpetuates the stereotype.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9" name="Shape 399"/>
        <p:cNvGrpSpPr/>
        <p:nvPr/>
      </p:nvGrpSpPr>
      <p:grpSpPr>
        <a:xfrm>
          <a:off x="0" y="0"/>
          <a:ext cx="0" cy="0"/>
          <a:chOff x="0" y="0"/>
          <a:chExt cx="0" cy="0"/>
        </a:xfrm>
      </p:grpSpPr>
      <p:sp>
        <p:nvSpPr>
          <p:cNvPr id="400" name="Google Shape;400;p80"/>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Untested Assumptions</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Google Shape;405;p81"/>
          <p:cNvSpPr txBox="1"/>
          <p:nvPr/>
        </p:nvSpPr>
        <p:spPr>
          <a:xfrm>
            <a:off x="369275" y="2286075"/>
            <a:ext cx="7968600" cy="1633800"/>
          </a:xfrm>
          <a:prstGeom prst="rect">
            <a:avLst/>
          </a:prstGeom>
          <a:noFill/>
          <a:ln>
            <a:noFill/>
          </a:ln>
        </p:spPr>
        <p:txBody>
          <a:bodyPr anchorCtr="0" anchor="t" bIns="91425" lIns="91425" spcFirstLastPara="1" rIns="91425" wrap="square" tIns="91425">
            <a:noAutofit/>
          </a:bodyPr>
          <a:lstStyle/>
          <a:p>
            <a:pPr indent="0" lvl="0" marL="457200" rtl="0" algn="ctr">
              <a:spcBef>
                <a:spcPts val="840"/>
              </a:spcBef>
              <a:spcAft>
                <a:spcPts val="0"/>
              </a:spcAft>
              <a:buNone/>
            </a:pPr>
            <a:r>
              <a:rPr b="1" lang="en" sz="3000">
                <a:latin typeface="Open Sans"/>
                <a:ea typeface="Open Sans"/>
                <a:cs typeface="Open Sans"/>
                <a:sym typeface="Open Sans"/>
              </a:rPr>
              <a:t>Activity: Complete the Acceptable Prejudice Worksheet </a:t>
            </a:r>
            <a:endParaRPr b="1" sz="40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406" name="Google Shape;406;p81"/>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p82"/>
          <p:cNvSpPr txBox="1"/>
          <p:nvPr/>
        </p:nvSpPr>
        <p:spPr>
          <a:xfrm>
            <a:off x="369275" y="2286075"/>
            <a:ext cx="7968600" cy="1633800"/>
          </a:xfrm>
          <a:prstGeom prst="rect">
            <a:avLst/>
          </a:prstGeom>
          <a:noFill/>
          <a:ln>
            <a:noFill/>
          </a:ln>
        </p:spPr>
        <p:txBody>
          <a:bodyPr anchorCtr="0" anchor="t" bIns="91425" lIns="91425" spcFirstLastPara="1" rIns="91425" wrap="square" tIns="91425">
            <a:noAutofit/>
          </a:bodyPr>
          <a:lstStyle/>
          <a:p>
            <a:pPr indent="-381000" lvl="0" marL="457200" rtl="0" algn="l">
              <a:spcBef>
                <a:spcPts val="840"/>
              </a:spcBef>
              <a:spcAft>
                <a:spcPts val="0"/>
              </a:spcAft>
              <a:buSzPts val="2400"/>
              <a:buFont typeface="Open Sans"/>
              <a:buAutoNum type="arabicPeriod"/>
            </a:pPr>
            <a:r>
              <a:rPr b="1" lang="en" sz="2400">
                <a:latin typeface="Open Sans"/>
                <a:ea typeface="Open Sans"/>
                <a:cs typeface="Open Sans"/>
                <a:sym typeface="Open Sans"/>
              </a:rPr>
              <a:t>Why are some prejudices more acceptable than others? </a:t>
            </a:r>
            <a:endParaRPr b="1" sz="2400">
              <a:latin typeface="Open Sans"/>
              <a:ea typeface="Open Sans"/>
              <a:cs typeface="Open Sans"/>
              <a:sym typeface="Open Sans"/>
            </a:endParaRPr>
          </a:p>
          <a:p>
            <a:pPr indent="-381000" lvl="0" marL="457200" rtl="0" algn="l">
              <a:spcBef>
                <a:spcPts val="0"/>
              </a:spcBef>
              <a:spcAft>
                <a:spcPts val="0"/>
              </a:spcAft>
              <a:buSzPts val="2400"/>
              <a:buFont typeface="Open Sans"/>
              <a:buAutoNum type="arabicPeriod"/>
            </a:pPr>
            <a:r>
              <a:rPr b="1" lang="en" sz="2400">
                <a:latin typeface="Open Sans"/>
                <a:ea typeface="Open Sans"/>
                <a:cs typeface="Open Sans"/>
                <a:sym typeface="Open Sans"/>
              </a:rPr>
              <a:t>If you know people who belong to some of the different groups identified in the worksheet, do you have a different perspective? </a:t>
            </a:r>
            <a:endParaRPr b="1" sz="24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412" name="Google Shape;412;p82"/>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Google Shape;417;p83"/>
          <p:cNvSpPr txBox="1"/>
          <p:nvPr>
            <p:ph type="ctrTitle"/>
          </p:nvPr>
        </p:nvSpPr>
        <p:spPr>
          <a:xfrm>
            <a:off x="370950" y="1804072"/>
            <a:ext cx="8402100" cy="62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Break - 10 mins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84"/>
          <p:cNvSpPr txBox="1"/>
          <p:nvPr/>
        </p:nvSpPr>
        <p:spPr>
          <a:xfrm>
            <a:off x="369275" y="2286075"/>
            <a:ext cx="7968600" cy="1633800"/>
          </a:xfrm>
          <a:prstGeom prst="rect">
            <a:avLst/>
          </a:prstGeom>
          <a:noFill/>
          <a:ln>
            <a:noFill/>
          </a:ln>
        </p:spPr>
        <p:txBody>
          <a:bodyPr anchorCtr="0" anchor="t" bIns="91425" lIns="91425" spcFirstLastPara="1" rIns="91425" wrap="square" tIns="91425">
            <a:noAutofit/>
          </a:bodyPr>
          <a:lstStyle/>
          <a:p>
            <a:pPr indent="0" lvl="0" marL="457200" rtl="0" algn="ctr">
              <a:spcBef>
                <a:spcPts val="840"/>
              </a:spcBef>
              <a:spcAft>
                <a:spcPts val="0"/>
              </a:spcAft>
              <a:buNone/>
            </a:pPr>
            <a:r>
              <a:rPr b="1" lang="en" sz="3000">
                <a:latin typeface="Open Sans"/>
                <a:ea typeface="Open Sans"/>
                <a:cs typeface="Open Sans"/>
                <a:sym typeface="Open Sans"/>
              </a:rPr>
              <a:t>Activity: Complete the Worksheet on Your Bias </a:t>
            </a:r>
            <a:endParaRPr b="1" sz="40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423" name="Google Shape;423;p84"/>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85"/>
          <p:cNvSpPr txBox="1"/>
          <p:nvPr>
            <p:ph type="ctrTitle"/>
          </p:nvPr>
        </p:nvSpPr>
        <p:spPr>
          <a:xfrm>
            <a:off x="474450" y="1592300"/>
            <a:ext cx="8195100" cy="15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Strategies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2" name="Shape 432"/>
        <p:cNvGrpSpPr/>
        <p:nvPr/>
      </p:nvGrpSpPr>
      <p:grpSpPr>
        <a:xfrm>
          <a:off x="0" y="0"/>
          <a:ext cx="0" cy="0"/>
          <a:chOff x="0" y="0"/>
          <a:chExt cx="0" cy="0"/>
        </a:xfrm>
      </p:grpSpPr>
      <p:sp>
        <p:nvSpPr>
          <p:cNvPr id="433" name="Google Shape;433;p86"/>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Breaking a Habit</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Motivation</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Awareness</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Strategy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7" name="Shape 437"/>
        <p:cNvGrpSpPr/>
        <p:nvPr/>
      </p:nvGrpSpPr>
      <p:grpSpPr>
        <a:xfrm>
          <a:off x="0" y="0"/>
          <a:ext cx="0" cy="0"/>
          <a:chOff x="0" y="0"/>
          <a:chExt cx="0" cy="0"/>
        </a:xfrm>
      </p:grpSpPr>
      <p:sp>
        <p:nvSpPr>
          <p:cNvPr id="438" name="Google Shape;438;p87"/>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Strategies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Stereotype Replacement</a:t>
            </a:r>
            <a:endParaRPr b="1" sz="3000">
              <a:highlight>
                <a:srgbClr val="FFFFFF"/>
              </a:highlight>
              <a:latin typeface="Open Sans"/>
              <a:ea typeface="Open Sans"/>
              <a:cs typeface="Open Sans"/>
              <a:sym typeface="Open Sans"/>
            </a:endParaRPr>
          </a:p>
          <a:p>
            <a:pPr indent="0" lvl="0" marL="914400" rtl="0" algn="l">
              <a:lnSpc>
                <a:spcPct val="115000"/>
              </a:lnSpc>
              <a:spcBef>
                <a:spcPts val="0"/>
              </a:spcBef>
              <a:spcAft>
                <a:spcPts val="0"/>
              </a:spcAft>
              <a:buNone/>
            </a:pPr>
            <a:r>
              <a:rPr b="1" i="1" lang="en" sz="2400">
                <a:highlight>
                  <a:srgbClr val="FFFFFF"/>
                </a:highlight>
                <a:latin typeface="Open Sans"/>
                <a:ea typeface="Open Sans"/>
                <a:cs typeface="Open Sans"/>
                <a:sym typeface="Open Sans"/>
              </a:rPr>
              <a:t>Detect, Reflect, Reject</a:t>
            </a:r>
            <a:endParaRPr b="1" i="1" sz="24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2" name="Shape 442"/>
        <p:cNvGrpSpPr/>
        <p:nvPr/>
      </p:nvGrpSpPr>
      <p:grpSpPr>
        <a:xfrm>
          <a:off x="0" y="0"/>
          <a:ext cx="0" cy="0"/>
          <a:chOff x="0" y="0"/>
          <a:chExt cx="0" cy="0"/>
        </a:xfrm>
      </p:grpSpPr>
      <p:sp>
        <p:nvSpPr>
          <p:cNvPr id="443" name="Google Shape;443;p88"/>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9144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Stereotype Immersion </a:t>
            </a:r>
            <a:endParaRPr b="1" i="1" sz="24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Google Shape;448;p89"/>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Strategies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Stereotype Replacement</a:t>
            </a:r>
            <a:endParaRPr b="1" sz="3000">
              <a:highlight>
                <a:srgbClr val="FFFFFF"/>
              </a:highlight>
              <a:latin typeface="Open Sans"/>
              <a:ea typeface="Open Sans"/>
              <a:cs typeface="Open Sans"/>
              <a:sym typeface="Open Sans"/>
            </a:endParaRPr>
          </a:p>
          <a:p>
            <a:pPr indent="0" lvl="0" marL="914400" rtl="0" algn="l">
              <a:lnSpc>
                <a:spcPct val="115000"/>
              </a:lnSpc>
              <a:spcBef>
                <a:spcPts val="0"/>
              </a:spcBef>
              <a:spcAft>
                <a:spcPts val="0"/>
              </a:spcAft>
              <a:buNone/>
            </a:pPr>
            <a:r>
              <a:rPr b="1" i="1" lang="en" sz="2400">
                <a:highlight>
                  <a:srgbClr val="FFFFFF"/>
                </a:highlight>
                <a:latin typeface="Open Sans"/>
                <a:ea typeface="Open Sans"/>
                <a:cs typeface="Open Sans"/>
                <a:sym typeface="Open Sans"/>
              </a:rPr>
              <a:t>Detect, Reflect, Reject and Replace</a:t>
            </a:r>
            <a:endParaRPr b="1" i="1" sz="24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90"/>
          <p:cNvSpPr txBox="1"/>
          <p:nvPr>
            <p:ph type="ctrTitle"/>
          </p:nvPr>
        </p:nvSpPr>
        <p:spPr>
          <a:xfrm>
            <a:off x="474450" y="1592300"/>
            <a:ext cx="8195100" cy="15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Think of a Tech CEO</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7" name="Shape 457"/>
        <p:cNvGrpSpPr/>
        <p:nvPr/>
      </p:nvGrpSpPr>
      <p:grpSpPr>
        <a:xfrm>
          <a:off x="0" y="0"/>
          <a:ext cx="0" cy="0"/>
          <a:chOff x="0" y="0"/>
          <a:chExt cx="0" cy="0"/>
        </a:xfrm>
      </p:grpSpPr>
      <p:pic>
        <p:nvPicPr>
          <p:cNvPr id="458" name="Google Shape;458;p91"/>
          <p:cNvPicPr preferRelativeResize="0"/>
          <p:nvPr/>
        </p:nvPicPr>
        <p:blipFill>
          <a:blip r:embed="rId3">
            <a:alphaModFix/>
          </a:blip>
          <a:stretch>
            <a:fillRect/>
          </a:stretch>
        </p:blipFill>
        <p:spPr>
          <a:xfrm>
            <a:off x="152400" y="152400"/>
            <a:ext cx="6096763" cy="48387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pic>
        <p:nvPicPr>
          <p:cNvPr id="463" name="Google Shape;463;p92"/>
          <p:cNvPicPr preferRelativeResize="0"/>
          <p:nvPr/>
        </p:nvPicPr>
        <p:blipFill>
          <a:blip r:embed="rId3">
            <a:alphaModFix/>
          </a:blip>
          <a:stretch>
            <a:fillRect/>
          </a:stretch>
        </p:blipFill>
        <p:spPr>
          <a:xfrm>
            <a:off x="0" y="0"/>
            <a:ext cx="4724400" cy="5143500"/>
          </a:xfrm>
          <a:prstGeom prst="rect">
            <a:avLst/>
          </a:prstGeom>
          <a:noFill/>
          <a:ln>
            <a:noFill/>
          </a:ln>
        </p:spPr>
      </p:pic>
      <p:pic>
        <p:nvPicPr>
          <p:cNvPr id="464" name="Google Shape;464;p92"/>
          <p:cNvPicPr preferRelativeResize="0"/>
          <p:nvPr/>
        </p:nvPicPr>
        <p:blipFill>
          <a:blip r:embed="rId4">
            <a:alphaModFix/>
          </a:blip>
          <a:stretch>
            <a:fillRect/>
          </a:stretch>
        </p:blipFill>
        <p:spPr>
          <a:xfrm>
            <a:off x="4724400" y="0"/>
            <a:ext cx="4419600"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8" name="Shape 468"/>
        <p:cNvGrpSpPr/>
        <p:nvPr/>
      </p:nvGrpSpPr>
      <p:grpSpPr>
        <a:xfrm>
          <a:off x="0" y="0"/>
          <a:ext cx="0" cy="0"/>
          <a:chOff x="0" y="0"/>
          <a:chExt cx="0" cy="0"/>
        </a:xfrm>
      </p:grpSpPr>
      <p:sp>
        <p:nvSpPr>
          <p:cNvPr id="469" name="Google Shape;469;p93"/>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Strategies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Stereotype Replacement</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Individuating</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3" name="Shape 473"/>
        <p:cNvGrpSpPr/>
        <p:nvPr/>
      </p:nvGrpSpPr>
      <p:grpSpPr>
        <a:xfrm>
          <a:off x="0" y="0"/>
          <a:ext cx="0" cy="0"/>
          <a:chOff x="0" y="0"/>
          <a:chExt cx="0" cy="0"/>
        </a:xfrm>
      </p:grpSpPr>
      <p:sp>
        <p:nvSpPr>
          <p:cNvPr id="474" name="Google Shape;474;p94"/>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Strategies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Stereotype Replacement</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Individuating</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Perspective taking</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sp>
        <p:nvSpPr>
          <p:cNvPr id="479" name="Google Shape;479;p95"/>
          <p:cNvSpPr txBox="1"/>
          <p:nvPr>
            <p:ph idx="1" type="body"/>
          </p:nvPr>
        </p:nvSpPr>
        <p:spPr>
          <a:xfrm>
            <a:off x="311700" y="100007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Strategies</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Stereotype Replacement</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Individuating</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Perspective taking</a:t>
            </a:r>
            <a:endParaRPr b="1" sz="3000">
              <a:highlight>
                <a:srgbClr val="FFFFFF"/>
              </a:highlight>
              <a:latin typeface="Open Sans"/>
              <a:ea typeface="Open Sans"/>
              <a:cs typeface="Open Sans"/>
              <a:sym typeface="Open Sans"/>
            </a:endParaRPr>
          </a:p>
          <a:p>
            <a:pPr indent="-419100" lvl="0" marL="457200" rtl="0" algn="l">
              <a:lnSpc>
                <a:spcPct val="115000"/>
              </a:lnSpc>
              <a:spcBef>
                <a:spcPts val="0"/>
              </a:spcBef>
              <a:spcAft>
                <a:spcPts val="0"/>
              </a:spcAft>
              <a:buSzPts val="3000"/>
              <a:buFont typeface="Open Sans"/>
              <a:buAutoNum type="arabicPeriod"/>
            </a:pPr>
            <a:r>
              <a:rPr b="1" lang="en" sz="3000">
                <a:highlight>
                  <a:srgbClr val="FFFFFF"/>
                </a:highlight>
                <a:latin typeface="Open Sans"/>
                <a:ea typeface="Open Sans"/>
                <a:cs typeface="Open Sans"/>
                <a:sym typeface="Open Sans"/>
              </a:rPr>
              <a:t>Situational Explanations</a:t>
            </a:r>
            <a:endParaRPr b="1" sz="3000">
              <a:highlight>
                <a:srgbClr val="FFFFFF"/>
              </a:highlight>
              <a:latin typeface="Open Sans"/>
              <a:ea typeface="Open Sans"/>
              <a:cs typeface="Open Sans"/>
              <a:sym typeface="Open Sans"/>
            </a:endParaRPr>
          </a:p>
          <a:p>
            <a:pPr indent="0" lvl="0" marL="45720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None/>
            </a:pPr>
            <a:r>
              <a:rPr b="1" lang="en" sz="3000">
                <a:highlight>
                  <a:srgbClr val="FFFFFF"/>
                </a:highlight>
                <a:latin typeface="Open Sans"/>
                <a:ea typeface="Open Sans"/>
                <a:cs typeface="Open Sans"/>
                <a:sym typeface="Open Sans"/>
              </a:rPr>
              <a:t> </a:t>
            </a:r>
            <a:br>
              <a:rPr b="1" lang="en" sz="3000">
                <a:highlight>
                  <a:srgbClr val="FFFFFF"/>
                </a:highlight>
                <a:latin typeface="Open Sans"/>
                <a:ea typeface="Open Sans"/>
                <a:cs typeface="Open Sans"/>
                <a:sym typeface="Open Sans"/>
              </a:rPr>
            </a:b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200">
                <a:solidFill>
                  <a:schemeClr val="dk1"/>
                </a:solidFill>
              </a:rPr>
              <a:t> </a:t>
            </a:r>
            <a:endParaRPr sz="1200">
              <a:highlight>
                <a:srgbClr val="FFFFFF"/>
              </a:highlight>
              <a:latin typeface="Open Sans"/>
              <a:ea typeface="Open Sans"/>
              <a:cs typeface="Open Sans"/>
              <a:sym typeface="Open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3" name="Shape 483"/>
        <p:cNvGrpSpPr/>
        <p:nvPr/>
      </p:nvGrpSpPr>
      <p:grpSpPr>
        <a:xfrm>
          <a:off x="0" y="0"/>
          <a:ext cx="0" cy="0"/>
          <a:chOff x="0" y="0"/>
          <a:chExt cx="0" cy="0"/>
        </a:xfrm>
      </p:grpSpPr>
      <p:pic>
        <p:nvPicPr>
          <p:cNvPr id="484" name="Google Shape;484;p96"/>
          <p:cNvPicPr preferRelativeResize="0"/>
          <p:nvPr/>
        </p:nvPicPr>
        <p:blipFill>
          <a:blip r:embed="rId3">
            <a:alphaModFix/>
          </a:blip>
          <a:stretch>
            <a:fillRect/>
          </a:stretch>
        </p:blipFill>
        <p:spPr>
          <a:xfrm>
            <a:off x="152400" y="100750"/>
            <a:ext cx="8460475" cy="48903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97"/>
          <p:cNvSpPr txBox="1"/>
          <p:nvPr/>
        </p:nvSpPr>
        <p:spPr>
          <a:xfrm>
            <a:off x="369275" y="2286075"/>
            <a:ext cx="7968600" cy="1633800"/>
          </a:xfrm>
          <a:prstGeom prst="rect">
            <a:avLst/>
          </a:prstGeom>
          <a:noFill/>
          <a:ln>
            <a:noFill/>
          </a:ln>
        </p:spPr>
        <p:txBody>
          <a:bodyPr anchorCtr="0" anchor="t" bIns="91425" lIns="91425" spcFirstLastPara="1" rIns="91425" wrap="square" tIns="91425">
            <a:noAutofit/>
          </a:bodyPr>
          <a:lstStyle/>
          <a:p>
            <a:pPr indent="0" lvl="0" marL="457200" rtl="0" algn="ctr">
              <a:spcBef>
                <a:spcPts val="840"/>
              </a:spcBef>
              <a:spcAft>
                <a:spcPts val="0"/>
              </a:spcAft>
              <a:buNone/>
            </a:pPr>
            <a:r>
              <a:rPr b="1" lang="en" sz="3000">
                <a:latin typeface="Open Sans"/>
                <a:ea typeface="Open Sans"/>
                <a:cs typeface="Open Sans"/>
                <a:sym typeface="Open Sans"/>
              </a:rPr>
              <a:t>Discussion</a:t>
            </a:r>
            <a:r>
              <a:rPr b="1" lang="en" sz="3000">
                <a:latin typeface="Open Sans"/>
                <a:ea typeface="Open Sans"/>
                <a:cs typeface="Open Sans"/>
                <a:sym typeface="Open Sans"/>
              </a:rPr>
              <a:t>: Using a personal bias as your focus, brainstorm ideas in your group to apply one or more of the four strategies to mitigate bias.</a:t>
            </a:r>
            <a:endParaRPr b="1" sz="4000">
              <a:latin typeface="Open Sans"/>
              <a:ea typeface="Open Sans"/>
              <a:cs typeface="Open Sans"/>
              <a:sym typeface="Open Sans"/>
            </a:endParaRPr>
          </a:p>
          <a:p>
            <a:pPr indent="0" lvl="0" marL="0" rtl="0" algn="ctr">
              <a:spcBef>
                <a:spcPts val="840"/>
              </a:spcBef>
              <a:spcAft>
                <a:spcPts val="0"/>
              </a:spcAft>
              <a:buNone/>
            </a:pPr>
            <a:r>
              <a:rPr b="1" lang="en" sz="4000">
                <a:latin typeface="Open Sans"/>
                <a:ea typeface="Open Sans"/>
                <a:cs typeface="Open Sans"/>
                <a:sym typeface="Open Sans"/>
              </a:rPr>
              <a:t> </a:t>
            </a:r>
            <a:endParaRPr b="1" sz="4000">
              <a:latin typeface="Open Sans"/>
              <a:ea typeface="Open Sans"/>
              <a:cs typeface="Open Sans"/>
              <a:sym typeface="Open Sans"/>
            </a:endParaRPr>
          </a:p>
        </p:txBody>
      </p:sp>
      <p:pic>
        <p:nvPicPr>
          <p:cNvPr descr="blue_icon_bubble.png" id="490" name="Google Shape;490;p97"/>
          <p:cNvPicPr preferRelativeResize="0"/>
          <p:nvPr/>
        </p:nvPicPr>
        <p:blipFill rotWithShape="1">
          <a:blip r:embed="rId3">
            <a:alphaModFix/>
          </a:blip>
          <a:srcRect b="0" l="0" r="0" t="0"/>
          <a:stretch/>
        </p:blipFill>
        <p:spPr>
          <a:xfrm>
            <a:off x="3670650" y="369900"/>
            <a:ext cx="1802700" cy="18027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5" name="Shape 495"/>
        <p:cNvGrpSpPr/>
        <p:nvPr/>
      </p:nvGrpSpPr>
      <p:grpSpPr>
        <a:xfrm>
          <a:off x="0" y="0"/>
          <a:ext cx="0" cy="0"/>
          <a:chOff x="0" y="0"/>
          <a:chExt cx="0" cy="0"/>
        </a:xfrm>
      </p:grpSpPr>
      <p:sp>
        <p:nvSpPr>
          <p:cNvPr id="496" name="Google Shape;496;p98"/>
          <p:cNvSpPr txBox="1"/>
          <p:nvPr>
            <p:ph type="ctrTitle"/>
          </p:nvPr>
        </p:nvSpPr>
        <p:spPr>
          <a:xfrm>
            <a:off x="474450" y="1782525"/>
            <a:ext cx="8195100" cy="1351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Summary</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Google Shape;501;p99"/>
          <p:cNvSpPr txBox="1"/>
          <p:nvPr>
            <p:ph idx="1" type="body"/>
          </p:nvPr>
        </p:nvSpPr>
        <p:spPr>
          <a:xfrm>
            <a:off x="356250" y="51022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Unintentional bias and stereotypes can influence us even when in direct opposition to our values and intentions</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We can think of bias as a habit of mind.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3000">
              <a:highlight>
                <a:srgbClr val="FFFFFF"/>
              </a:highlight>
              <a:latin typeface="Open Sans"/>
              <a:ea typeface="Open Sans"/>
              <a:cs typeface="Open Sans"/>
              <a:sym typeface="Open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5" name="Shape 505"/>
        <p:cNvGrpSpPr/>
        <p:nvPr/>
      </p:nvGrpSpPr>
      <p:grpSpPr>
        <a:xfrm>
          <a:off x="0" y="0"/>
          <a:ext cx="0" cy="0"/>
          <a:chOff x="0" y="0"/>
          <a:chExt cx="0" cy="0"/>
        </a:xfrm>
      </p:grpSpPr>
      <p:sp>
        <p:nvSpPr>
          <p:cNvPr id="506" name="Google Shape;506;p100"/>
          <p:cNvSpPr txBox="1"/>
          <p:nvPr>
            <p:ph idx="1" type="body"/>
          </p:nvPr>
        </p:nvSpPr>
        <p:spPr>
          <a:xfrm>
            <a:off x="356250" y="51022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b="1" sz="3000">
              <a:highlight>
                <a:srgbClr val="FFFFFF"/>
              </a:highlight>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Pay careful attention: examine our bias’ and the messages we constantly receive.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Deconstruct the stereotypical thought and/or messages, and replace with new ones</a:t>
            </a:r>
            <a:endParaRPr sz="2400">
              <a:solidFill>
                <a:schemeClr val="dk1"/>
              </a:solidFill>
              <a:latin typeface="Open Sans"/>
              <a:ea typeface="Open Sans"/>
              <a:cs typeface="Open Sans"/>
              <a:sym typeface="Open Sans"/>
            </a:endParaRPr>
          </a:p>
          <a:p>
            <a:pPr indent="0" lvl="0" marL="9144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3000">
              <a:highlight>
                <a:srgbClr val="FFFFFF"/>
              </a:highlight>
              <a:latin typeface="Open Sans"/>
              <a:ea typeface="Open Sans"/>
              <a:cs typeface="Open Sans"/>
              <a:sym typeface="Open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 name="Shape 510"/>
        <p:cNvGrpSpPr/>
        <p:nvPr/>
      </p:nvGrpSpPr>
      <p:grpSpPr>
        <a:xfrm>
          <a:off x="0" y="0"/>
          <a:ext cx="0" cy="0"/>
          <a:chOff x="0" y="0"/>
          <a:chExt cx="0" cy="0"/>
        </a:xfrm>
      </p:grpSpPr>
      <p:sp>
        <p:nvSpPr>
          <p:cNvPr id="511" name="Google Shape;511;p101"/>
          <p:cNvSpPr txBox="1"/>
          <p:nvPr>
            <p:ph idx="1" type="body"/>
          </p:nvPr>
        </p:nvSpPr>
        <p:spPr>
          <a:xfrm>
            <a:off x="356250" y="510225"/>
            <a:ext cx="8520600" cy="3416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t/>
            </a:r>
            <a:endParaRPr sz="2400">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sz="2400">
              <a:solidFill>
                <a:schemeClr val="dk1"/>
              </a:solidFill>
              <a:latin typeface="Open Sans"/>
              <a:ea typeface="Open Sans"/>
              <a:cs typeface="Open Sans"/>
              <a:sym typeface="Open Sans"/>
            </a:endParaRPr>
          </a:p>
          <a:p>
            <a:pPr indent="0" lvl="0" marL="457200" rtl="0" algn="l">
              <a:spcBef>
                <a:spcPts val="0"/>
              </a:spcBef>
              <a:spcAft>
                <a:spcPts val="0"/>
              </a:spcAft>
              <a:buNone/>
            </a:pPr>
            <a:r>
              <a:rPr lang="en" sz="2400">
                <a:solidFill>
                  <a:schemeClr val="dk1"/>
                </a:solidFill>
                <a:latin typeface="Open Sans"/>
                <a:ea typeface="Open Sans"/>
                <a:cs typeface="Open Sans"/>
                <a:sym typeface="Open Sans"/>
              </a:rPr>
              <a:t>Techniques: </a:t>
            </a:r>
            <a:endParaRPr sz="2400">
              <a:solidFill>
                <a:schemeClr val="dk1"/>
              </a:solidFill>
              <a:latin typeface="Open Sans"/>
              <a:ea typeface="Open Sans"/>
              <a:cs typeface="Open Sans"/>
              <a:sym typeface="Open Sans"/>
            </a:endParaRPr>
          </a:p>
          <a:p>
            <a:pPr indent="-381000" lvl="1" marL="914400" rtl="0" algn="l">
              <a:spcBef>
                <a:spcPts val="0"/>
              </a:spcBef>
              <a:spcAft>
                <a:spcPts val="0"/>
              </a:spcAft>
              <a:buClr>
                <a:schemeClr val="dk1"/>
              </a:buClr>
              <a:buSzPts val="2400"/>
              <a:buFont typeface="Open Sans"/>
              <a:buAutoNum type="alphaLcPeriod"/>
            </a:pPr>
            <a:r>
              <a:rPr lang="en" sz="2400">
                <a:solidFill>
                  <a:schemeClr val="dk1"/>
                </a:solidFill>
                <a:latin typeface="Open Sans"/>
                <a:ea typeface="Open Sans"/>
                <a:cs typeface="Open Sans"/>
                <a:sym typeface="Open Sans"/>
              </a:rPr>
              <a:t>Stereotype Replacement</a:t>
            </a:r>
            <a:endParaRPr sz="2400">
              <a:solidFill>
                <a:schemeClr val="dk1"/>
              </a:solidFill>
              <a:latin typeface="Open Sans"/>
              <a:ea typeface="Open Sans"/>
              <a:cs typeface="Open Sans"/>
              <a:sym typeface="Open Sans"/>
            </a:endParaRPr>
          </a:p>
          <a:p>
            <a:pPr indent="-381000" lvl="1" marL="914400" rtl="0" algn="l">
              <a:spcBef>
                <a:spcPts val="0"/>
              </a:spcBef>
              <a:spcAft>
                <a:spcPts val="0"/>
              </a:spcAft>
              <a:buClr>
                <a:schemeClr val="dk1"/>
              </a:buClr>
              <a:buSzPts val="2400"/>
              <a:buFont typeface="Open Sans"/>
              <a:buAutoNum type="alphaLcPeriod"/>
            </a:pPr>
            <a:r>
              <a:rPr lang="en" sz="2400">
                <a:solidFill>
                  <a:schemeClr val="dk1"/>
                </a:solidFill>
                <a:latin typeface="Open Sans"/>
                <a:ea typeface="Open Sans"/>
                <a:cs typeface="Open Sans"/>
                <a:sym typeface="Open Sans"/>
              </a:rPr>
              <a:t>Individuation</a:t>
            </a:r>
            <a:endParaRPr sz="2400">
              <a:solidFill>
                <a:schemeClr val="dk1"/>
              </a:solidFill>
              <a:latin typeface="Open Sans"/>
              <a:ea typeface="Open Sans"/>
              <a:cs typeface="Open Sans"/>
              <a:sym typeface="Open Sans"/>
            </a:endParaRPr>
          </a:p>
          <a:p>
            <a:pPr indent="-381000" lvl="1" marL="914400" rtl="0" algn="l">
              <a:spcBef>
                <a:spcPts val="0"/>
              </a:spcBef>
              <a:spcAft>
                <a:spcPts val="0"/>
              </a:spcAft>
              <a:buClr>
                <a:schemeClr val="dk1"/>
              </a:buClr>
              <a:buSzPts val="2400"/>
              <a:buFont typeface="Open Sans"/>
              <a:buAutoNum type="alphaLcPeriod"/>
            </a:pPr>
            <a:r>
              <a:rPr lang="en" sz="2400">
                <a:solidFill>
                  <a:schemeClr val="dk1"/>
                </a:solidFill>
                <a:latin typeface="Open Sans"/>
                <a:ea typeface="Open Sans"/>
                <a:cs typeface="Open Sans"/>
                <a:sym typeface="Open Sans"/>
              </a:rPr>
              <a:t>Perspective taking</a:t>
            </a:r>
            <a:endParaRPr sz="2400">
              <a:solidFill>
                <a:schemeClr val="dk1"/>
              </a:solidFill>
              <a:latin typeface="Open Sans"/>
              <a:ea typeface="Open Sans"/>
              <a:cs typeface="Open Sans"/>
              <a:sym typeface="Open Sans"/>
            </a:endParaRPr>
          </a:p>
          <a:p>
            <a:pPr indent="-381000" lvl="1" marL="914400" rtl="0" algn="l">
              <a:spcBef>
                <a:spcPts val="0"/>
              </a:spcBef>
              <a:spcAft>
                <a:spcPts val="0"/>
              </a:spcAft>
              <a:buClr>
                <a:schemeClr val="dk1"/>
              </a:buClr>
              <a:buSzPts val="2400"/>
              <a:buFont typeface="Open Sans"/>
              <a:buAutoNum type="alphaLcPeriod"/>
            </a:pPr>
            <a:r>
              <a:rPr lang="en" sz="2400">
                <a:solidFill>
                  <a:schemeClr val="dk1"/>
                </a:solidFill>
                <a:latin typeface="Open Sans"/>
                <a:ea typeface="Open Sans"/>
                <a:cs typeface="Open Sans"/>
                <a:sym typeface="Open Sans"/>
              </a:rPr>
              <a:t>Situational Explanations</a:t>
            </a:r>
            <a:endParaRPr sz="2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3000">
              <a:highlight>
                <a:srgbClr val="FFFFFF"/>
              </a:highlight>
              <a:latin typeface="Open Sans"/>
              <a:ea typeface="Open Sans"/>
              <a:cs typeface="Open Sans"/>
              <a:sym typeface="Open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6" name="Shape 516"/>
        <p:cNvGrpSpPr/>
        <p:nvPr/>
      </p:nvGrpSpPr>
      <p:grpSpPr>
        <a:xfrm>
          <a:off x="0" y="0"/>
          <a:ext cx="0" cy="0"/>
          <a:chOff x="0" y="0"/>
          <a:chExt cx="0" cy="0"/>
        </a:xfrm>
      </p:grpSpPr>
      <p:sp>
        <p:nvSpPr>
          <p:cNvPr id="517" name="Google Shape;517;p102"/>
          <p:cNvSpPr txBox="1"/>
          <p:nvPr>
            <p:ph type="ctrTitle"/>
          </p:nvPr>
        </p:nvSpPr>
        <p:spPr>
          <a:xfrm>
            <a:off x="474450" y="1782525"/>
            <a:ext cx="8195100" cy="135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hootsuite-theme-feb2015">
  <a:themeElements>
    <a:clrScheme name="Custom 4">
      <a:dk1>
        <a:srgbClr val="000000"/>
      </a:dk1>
      <a:lt1>
        <a:srgbClr val="FFFFFF"/>
      </a:lt1>
      <a:dk2>
        <a:srgbClr val="5A5A5A"/>
      </a:dk2>
      <a:lt2>
        <a:srgbClr val="F8F8F8"/>
      </a:lt2>
      <a:accent1>
        <a:srgbClr val="00AEEF"/>
      </a:accent1>
      <a:accent2>
        <a:srgbClr val="8DC540"/>
      </a:accent2>
      <a:accent3>
        <a:srgbClr val="F7901D"/>
      </a:accent3>
      <a:accent4>
        <a:srgbClr val="E24034"/>
      </a:accent4>
      <a:accent5>
        <a:srgbClr val="FAD462"/>
      </a:accent5>
      <a:accent6>
        <a:srgbClr val="A4CAE3"/>
      </a:accent6>
      <a:hlink>
        <a:srgbClr val="29ABE2"/>
      </a:hlink>
      <a:folHlink>
        <a:srgbClr val="29ABE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